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68" r:id="rId3"/>
    <p:sldId id="267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9" r:id="rId15"/>
    <p:sldId id="271" r:id="rId16"/>
    <p:sldId id="27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" y="2194560"/>
            <a:ext cx="11247120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3915938"/>
            <a:ext cx="11506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t>8/12/2014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777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828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smtClean="0"/>
              <a:t>8/12/2014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44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999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8" y="2194560"/>
            <a:ext cx="11247120" cy="173736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472" y="3911827"/>
            <a:ext cx="11503152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8/12/2014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023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230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8/12/2014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905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8/12/2014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203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8/12/2014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271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452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364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8/12/2014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3515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SV7Hi2eYLQ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edailybeast.com/articles/2014/07/15/you-can-t-steal-a-culture-in-defense-of-cultural-appropriation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Cultural </a:t>
            </a:r>
            <a:r>
              <a:rPr lang="en-US" dirty="0" err="1" smtClean="0"/>
              <a:t>Appropriaton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Is it ok?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00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1496" y="564445"/>
            <a:ext cx="7724196" cy="5653794"/>
          </a:xfrm>
        </p:spPr>
      </p:pic>
    </p:spTree>
    <p:extLst>
      <p:ext uri="{BB962C8B-B14F-4D97-AF65-F5344CB8AC3E}">
        <p14:creationId xmlns:p14="http://schemas.microsoft.com/office/powerpoint/2010/main" val="263210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7406" y="327443"/>
            <a:ext cx="4347484" cy="6530557"/>
          </a:xfrm>
        </p:spPr>
      </p:pic>
    </p:spTree>
    <p:extLst>
      <p:ext uri="{BB962C8B-B14F-4D97-AF65-F5344CB8AC3E}">
        <p14:creationId xmlns:p14="http://schemas.microsoft.com/office/powerpoint/2010/main" val="172712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912" y="187881"/>
            <a:ext cx="4023109" cy="6030357"/>
          </a:xfrm>
        </p:spPr>
      </p:pic>
    </p:spTree>
    <p:extLst>
      <p:ext uri="{BB962C8B-B14F-4D97-AF65-F5344CB8AC3E}">
        <p14:creationId xmlns:p14="http://schemas.microsoft.com/office/powerpoint/2010/main" val="359241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2915" y="437723"/>
            <a:ext cx="3853677" cy="5780516"/>
          </a:xfrm>
        </p:spPr>
      </p:pic>
    </p:spTree>
    <p:extLst>
      <p:ext uri="{BB962C8B-B14F-4D97-AF65-F5344CB8AC3E}">
        <p14:creationId xmlns:p14="http://schemas.microsoft.com/office/powerpoint/2010/main" val="266064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Watch the video below.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https://www.youtube.com/watch?v=zSV7Hi2eYLQ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67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the Opposing opinion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http://www.thedailybeast.com/articles/2014/07/15/you-can-t-steal-a-culture-in-defense-of-cultural-appropriation.html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60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the argument outline, create a solid thesis and one argument paragraph to the following topic: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cultural appropriation erase or honor the cultures that make us diverse?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67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cultures outside of your own do you admire? Are there any cultural styles or practices that you wish to practice/reflect? 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01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Directions.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Respond to the following slides without oral discussion with your neighbor. Just write a two to three sentence visceral reaction to the images. </a:t>
            </a:r>
          </a:p>
          <a:p>
            <a:r>
              <a:rPr lang="en-US" dirty="0" smtClean="0"/>
              <a:t>There are 10 images.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80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Respond to the following ads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489" y="1358371"/>
            <a:ext cx="6320278" cy="5068863"/>
          </a:xfrm>
        </p:spPr>
      </p:pic>
    </p:spTree>
    <p:extLst>
      <p:ext uri="{BB962C8B-B14F-4D97-AF65-F5344CB8AC3E}">
        <p14:creationId xmlns:p14="http://schemas.microsoft.com/office/powerpoint/2010/main" val="421787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3156" y="1345318"/>
            <a:ext cx="5274822" cy="5274822"/>
          </a:xfrm>
        </p:spPr>
      </p:pic>
    </p:spTree>
    <p:extLst>
      <p:ext uri="{BB962C8B-B14F-4D97-AF65-F5344CB8AC3E}">
        <p14:creationId xmlns:p14="http://schemas.microsoft.com/office/powerpoint/2010/main" val="209828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4756" y="445704"/>
            <a:ext cx="4586003" cy="6133779"/>
          </a:xfrm>
        </p:spPr>
      </p:pic>
    </p:spTree>
    <p:extLst>
      <p:ext uri="{BB962C8B-B14F-4D97-AF65-F5344CB8AC3E}">
        <p14:creationId xmlns:p14="http://schemas.microsoft.com/office/powerpoint/2010/main" val="47465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2660" y="687923"/>
            <a:ext cx="3845296" cy="5530315"/>
          </a:xfrm>
        </p:spPr>
      </p:pic>
    </p:spTree>
    <p:extLst>
      <p:ext uri="{BB962C8B-B14F-4D97-AF65-F5344CB8AC3E}">
        <p14:creationId xmlns:p14="http://schemas.microsoft.com/office/powerpoint/2010/main" val="295267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9422" y="622830"/>
            <a:ext cx="3417872" cy="5497892"/>
          </a:xfrm>
        </p:spPr>
      </p:pic>
    </p:spTree>
    <p:extLst>
      <p:ext uri="{BB962C8B-B14F-4D97-AF65-F5344CB8AC3E}">
        <p14:creationId xmlns:p14="http://schemas.microsoft.com/office/powerpoint/2010/main" val="238862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1431" y="846667"/>
            <a:ext cx="6879124" cy="5371571"/>
          </a:xfrm>
        </p:spPr>
      </p:pic>
    </p:spTree>
    <p:extLst>
      <p:ext uri="{BB962C8B-B14F-4D97-AF65-F5344CB8AC3E}">
        <p14:creationId xmlns:p14="http://schemas.microsoft.com/office/powerpoint/2010/main" val="278133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606060"/>
      </a:dk2>
      <a:lt2>
        <a:srgbClr val="EDEDED"/>
      </a:lt2>
      <a:accent1>
        <a:srgbClr val="FFC000"/>
      </a:accent1>
      <a:accent2>
        <a:srgbClr val="A5D028"/>
      </a:accent2>
      <a:accent3>
        <a:srgbClr val="0CC978"/>
      </a:accent3>
      <a:accent4>
        <a:srgbClr val="099BDD"/>
      </a:accent4>
      <a:accent5>
        <a:srgbClr val="47BFCD"/>
      </a:accent5>
      <a:accent6>
        <a:srgbClr val="DD7C15"/>
      </a:accent6>
      <a:hlink>
        <a:srgbClr val="FF9933"/>
      </a:hlink>
      <a:folHlink>
        <a:srgbClr val="B2B2B2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B1D2DA32-AC8B-4194-BF85-FF4A5B40EB5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TC103090430[[fn=Banded]]</Template>
  <TotalTime>23</TotalTime>
  <Words>133</Words>
  <Application>Microsoft Office PowerPoint</Application>
  <PresentationFormat>Widescreen</PresentationFormat>
  <Paragraphs>23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Corbel</vt:lpstr>
      <vt:lpstr>Wingdings</vt:lpstr>
      <vt:lpstr>Banded</vt:lpstr>
      <vt:lpstr>Cultural Appropriaton</vt:lpstr>
      <vt:lpstr>Journal</vt:lpstr>
      <vt:lpstr> Directions. </vt:lpstr>
      <vt:lpstr>Respond to the following ads</vt:lpstr>
      <vt:lpstr>2</vt:lpstr>
      <vt:lpstr>3.</vt:lpstr>
      <vt:lpstr>4. </vt:lpstr>
      <vt:lpstr>5.</vt:lpstr>
      <vt:lpstr>6. </vt:lpstr>
      <vt:lpstr>7.</vt:lpstr>
      <vt:lpstr>8.</vt:lpstr>
      <vt:lpstr>9. </vt:lpstr>
      <vt:lpstr>10. </vt:lpstr>
      <vt:lpstr>Watch the video below. </vt:lpstr>
      <vt:lpstr>Read the Opposing opinion</vt:lpstr>
      <vt:lpstr>Using the argument outline, create a solid thesis and one argument paragraph to the following topic:</vt:lpstr>
    </vt:vector>
  </TitlesOfParts>
  <Company>Atlanta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Cultural Appropriaton</dc:title>
  <dc:creator>Keeler, Jacqueline M.</dc:creator>
  <cp:lastModifiedBy>Keeler, Jacqueline M.</cp:lastModifiedBy>
  <cp:revision>4</cp:revision>
  <dcterms:created xsi:type="dcterms:W3CDTF">2014-08-12T14:48:36Z</dcterms:created>
  <dcterms:modified xsi:type="dcterms:W3CDTF">2014-08-12T15:12:14Z</dcterms:modified>
</cp:coreProperties>
</file>