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9" r:id="rId4"/>
    <p:sldId id="261" r:id="rId5"/>
    <p:sldId id="258" r:id="rId6"/>
    <p:sldId id="260" r:id="rId7"/>
    <p:sldId id="259" r:id="rId8"/>
    <p:sldId id="262" r:id="rId9"/>
    <p:sldId id="263" r:id="rId10"/>
    <p:sldId id="264" r:id="rId11"/>
    <p:sldId id="265" r:id="rId12"/>
    <p:sldId id="268"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2" d="100"/>
          <a:sy n="92" d="100"/>
        </p:scale>
        <p:origin x="33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AB2841-C555-4069-A81D-8DA27BBB61E5}" type="doc">
      <dgm:prSet loTypeId="urn:microsoft.com/office/officeart/2005/8/layout/hProcess3" loCatId="process" qsTypeId="urn:microsoft.com/office/officeart/2005/8/quickstyle/simple1" qsCatId="simple" csTypeId="urn:microsoft.com/office/officeart/2005/8/colors/accent1_2" csCatId="accent1" phldr="1"/>
      <dgm:spPr/>
    </dgm:pt>
    <dgm:pt modelId="{8C70D87E-7AB5-42D9-A0BE-1B684381C4A2}">
      <dgm:prSet phldrT="[Text]"/>
      <dgm:spPr/>
      <dgm:t>
        <a:bodyPr/>
        <a:lstStyle/>
        <a:p>
          <a:r>
            <a:rPr lang="en-US" dirty="0" smtClean="0"/>
            <a:t>History</a:t>
          </a:r>
          <a:endParaRPr lang="en-US" dirty="0"/>
        </a:p>
      </dgm:t>
    </dgm:pt>
    <dgm:pt modelId="{5C2BDC00-638A-4307-959E-A77A15BD9226}" type="parTrans" cxnId="{4329FC9E-597A-4999-A043-6D38F25B3140}">
      <dgm:prSet/>
      <dgm:spPr/>
      <dgm:t>
        <a:bodyPr/>
        <a:lstStyle/>
        <a:p>
          <a:endParaRPr lang="en-US"/>
        </a:p>
      </dgm:t>
    </dgm:pt>
    <dgm:pt modelId="{262081F5-1FC7-4F61-86D6-27703BADD5A2}" type="sibTrans" cxnId="{4329FC9E-597A-4999-A043-6D38F25B3140}">
      <dgm:prSet/>
      <dgm:spPr/>
      <dgm:t>
        <a:bodyPr/>
        <a:lstStyle/>
        <a:p>
          <a:endParaRPr lang="en-US"/>
        </a:p>
      </dgm:t>
    </dgm:pt>
    <dgm:pt modelId="{ACF62C57-94B9-4127-8F53-1D4860B59C1E}">
      <dgm:prSet phldrT="[Text]"/>
      <dgm:spPr/>
      <dgm:t>
        <a:bodyPr/>
        <a:lstStyle/>
        <a:p>
          <a:r>
            <a:rPr lang="en-US" dirty="0" smtClean="0"/>
            <a:t>is</a:t>
          </a:r>
          <a:endParaRPr lang="en-US" dirty="0"/>
        </a:p>
      </dgm:t>
    </dgm:pt>
    <dgm:pt modelId="{BCB5F651-F18C-44D3-81DA-3850C2D15BA7}" type="parTrans" cxnId="{D8774BAF-169A-431C-A4E4-098BDFB021E4}">
      <dgm:prSet/>
      <dgm:spPr/>
      <dgm:t>
        <a:bodyPr/>
        <a:lstStyle/>
        <a:p>
          <a:endParaRPr lang="en-US"/>
        </a:p>
      </dgm:t>
    </dgm:pt>
    <dgm:pt modelId="{710F4DFD-5A93-4F69-9EEC-061FF69877E8}" type="sibTrans" cxnId="{D8774BAF-169A-431C-A4E4-098BDFB021E4}">
      <dgm:prSet/>
      <dgm:spPr/>
      <dgm:t>
        <a:bodyPr/>
        <a:lstStyle/>
        <a:p>
          <a:endParaRPr lang="en-US"/>
        </a:p>
      </dgm:t>
    </dgm:pt>
    <dgm:pt modelId="{8D8D85E6-79BE-49E5-9125-FEA8E98D2B5A}">
      <dgm:prSet phldrT="[Text]"/>
      <dgm:spPr/>
      <dgm:t>
        <a:bodyPr/>
        <a:lstStyle/>
        <a:p>
          <a:r>
            <a:rPr lang="en-US" dirty="0" smtClean="0"/>
            <a:t>Linear</a:t>
          </a:r>
          <a:endParaRPr lang="en-US" dirty="0"/>
        </a:p>
      </dgm:t>
    </dgm:pt>
    <dgm:pt modelId="{E052FFD8-3A09-4005-951E-EBAA74ABC5CE}" type="parTrans" cxnId="{54F4F81C-43E5-45DD-92AB-BF2C8EC5E304}">
      <dgm:prSet/>
      <dgm:spPr/>
      <dgm:t>
        <a:bodyPr/>
        <a:lstStyle/>
        <a:p>
          <a:endParaRPr lang="en-US"/>
        </a:p>
      </dgm:t>
    </dgm:pt>
    <dgm:pt modelId="{6E4BE392-7A72-4E63-BDA9-9CAB768FD7F1}" type="sibTrans" cxnId="{54F4F81C-43E5-45DD-92AB-BF2C8EC5E304}">
      <dgm:prSet/>
      <dgm:spPr/>
      <dgm:t>
        <a:bodyPr/>
        <a:lstStyle/>
        <a:p>
          <a:endParaRPr lang="en-US"/>
        </a:p>
      </dgm:t>
    </dgm:pt>
    <dgm:pt modelId="{C0310E7E-3F24-4AB2-A16D-1088A7910A0B}" type="pres">
      <dgm:prSet presAssocID="{FBAB2841-C555-4069-A81D-8DA27BBB61E5}" presName="Name0" presStyleCnt="0">
        <dgm:presLayoutVars>
          <dgm:dir/>
          <dgm:animLvl val="lvl"/>
          <dgm:resizeHandles val="exact"/>
        </dgm:presLayoutVars>
      </dgm:prSet>
      <dgm:spPr/>
    </dgm:pt>
    <dgm:pt modelId="{B0B06B57-D43B-4419-B729-730A8114E377}" type="pres">
      <dgm:prSet presAssocID="{FBAB2841-C555-4069-A81D-8DA27BBB61E5}" presName="dummy" presStyleCnt="0"/>
      <dgm:spPr/>
    </dgm:pt>
    <dgm:pt modelId="{8107552B-F2E2-4EC8-99F3-086C313A6A59}" type="pres">
      <dgm:prSet presAssocID="{FBAB2841-C555-4069-A81D-8DA27BBB61E5}" presName="linH" presStyleCnt="0"/>
      <dgm:spPr/>
    </dgm:pt>
    <dgm:pt modelId="{767C6073-C319-49A7-B9D0-9A31F695055E}" type="pres">
      <dgm:prSet presAssocID="{FBAB2841-C555-4069-A81D-8DA27BBB61E5}" presName="padding1" presStyleCnt="0"/>
      <dgm:spPr/>
    </dgm:pt>
    <dgm:pt modelId="{5E51D462-BE65-4EFC-9170-7503FA6CDBA1}" type="pres">
      <dgm:prSet presAssocID="{8C70D87E-7AB5-42D9-A0BE-1B684381C4A2}" presName="linV" presStyleCnt="0"/>
      <dgm:spPr/>
    </dgm:pt>
    <dgm:pt modelId="{7C56345B-4566-4C4B-82B2-76A41E53742D}" type="pres">
      <dgm:prSet presAssocID="{8C70D87E-7AB5-42D9-A0BE-1B684381C4A2}" presName="spVertical1" presStyleCnt="0"/>
      <dgm:spPr/>
    </dgm:pt>
    <dgm:pt modelId="{F7AD0008-71A4-4774-9BD7-F8C24BE0F865}" type="pres">
      <dgm:prSet presAssocID="{8C70D87E-7AB5-42D9-A0BE-1B684381C4A2}" presName="parTx" presStyleLbl="revTx" presStyleIdx="0" presStyleCnt="3">
        <dgm:presLayoutVars>
          <dgm:chMax val="0"/>
          <dgm:chPref val="0"/>
          <dgm:bulletEnabled val="1"/>
        </dgm:presLayoutVars>
      </dgm:prSet>
      <dgm:spPr/>
      <dgm:t>
        <a:bodyPr/>
        <a:lstStyle/>
        <a:p>
          <a:endParaRPr lang="en-US"/>
        </a:p>
      </dgm:t>
    </dgm:pt>
    <dgm:pt modelId="{C32ABCC6-ECCF-4B6B-AA71-16CC570BC50D}" type="pres">
      <dgm:prSet presAssocID="{8C70D87E-7AB5-42D9-A0BE-1B684381C4A2}" presName="spVertical2" presStyleCnt="0"/>
      <dgm:spPr/>
    </dgm:pt>
    <dgm:pt modelId="{BB0E1C40-43F6-41A5-9E2A-F74E6D0FEB8B}" type="pres">
      <dgm:prSet presAssocID="{8C70D87E-7AB5-42D9-A0BE-1B684381C4A2}" presName="spVertical3" presStyleCnt="0"/>
      <dgm:spPr/>
    </dgm:pt>
    <dgm:pt modelId="{53AAC51B-3BBE-4A97-A1DE-A6295CFBC7C7}" type="pres">
      <dgm:prSet presAssocID="{262081F5-1FC7-4F61-86D6-27703BADD5A2}" presName="space" presStyleCnt="0"/>
      <dgm:spPr/>
    </dgm:pt>
    <dgm:pt modelId="{171B774E-4389-4154-90A7-2B811BE953E8}" type="pres">
      <dgm:prSet presAssocID="{ACF62C57-94B9-4127-8F53-1D4860B59C1E}" presName="linV" presStyleCnt="0"/>
      <dgm:spPr/>
    </dgm:pt>
    <dgm:pt modelId="{B491AC31-F5E3-4BD6-9DE1-1A26009B11D3}" type="pres">
      <dgm:prSet presAssocID="{ACF62C57-94B9-4127-8F53-1D4860B59C1E}" presName="spVertical1" presStyleCnt="0"/>
      <dgm:spPr/>
    </dgm:pt>
    <dgm:pt modelId="{7037B3CA-0800-4A55-A115-0415E4B02092}" type="pres">
      <dgm:prSet presAssocID="{ACF62C57-94B9-4127-8F53-1D4860B59C1E}" presName="parTx" presStyleLbl="revTx" presStyleIdx="1" presStyleCnt="3">
        <dgm:presLayoutVars>
          <dgm:chMax val="0"/>
          <dgm:chPref val="0"/>
          <dgm:bulletEnabled val="1"/>
        </dgm:presLayoutVars>
      </dgm:prSet>
      <dgm:spPr/>
      <dgm:t>
        <a:bodyPr/>
        <a:lstStyle/>
        <a:p>
          <a:endParaRPr lang="en-US"/>
        </a:p>
      </dgm:t>
    </dgm:pt>
    <dgm:pt modelId="{4B67BE48-EB82-4017-9A26-78149527FDB8}" type="pres">
      <dgm:prSet presAssocID="{ACF62C57-94B9-4127-8F53-1D4860B59C1E}" presName="spVertical2" presStyleCnt="0"/>
      <dgm:spPr/>
    </dgm:pt>
    <dgm:pt modelId="{4D0313A5-A95B-4164-8CBA-4C6E6800F6B0}" type="pres">
      <dgm:prSet presAssocID="{ACF62C57-94B9-4127-8F53-1D4860B59C1E}" presName="spVertical3" presStyleCnt="0"/>
      <dgm:spPr/>
    </dgm:pt>
    <dgm:pt modelId="{E59109E3-18B6-4C68-A041-4416D6EC3967}" type="pres">
      <dgm:prSet presAssocID="{710F4DFD-5A93-4F69-9EEC-061FF69877E8}" presName="space" presStyleCnt="0"/>
      <dgm:spPr/>
    </dgm:pt>
    <dgm:pt modelId="{A81718D7-55B7-4303-96B7-AB319CB8805D}" type="pres">
      <dgm:prSet presAssocID="{8D8D85E6-79BE-49E5-9125-FEA8E98D2B5A}" presName="linV" presStyleCnt="0"/>
      <dgm:spPr/>
    </dgm:pt>
    <dgm:pt modelId="{0D9E1DD4-3F96-4615-9619-1F5770DF65C1}" type="pres">
      <dgm:prSet presAssocID="{8D8D85E6-79BE-49E5-9125-FEA8E98D2B5A}" presName="spVertical1" presStyleCnt="0"/>
      <dgm:spPr/>
    </dgm:pt>
    <dgm:pt modelId="{FC978904-2A06-48C3-AF4D-D1FB116A6947}" type="pres">
      <dgm:prSet presAssocID="{8D8D85E6-79BE-49E5-9125-FEA8E98D2B5A}" presName="parTx" presStyleLbl="revTx" presStyleIdx="2" presStyleCnt="3">
        <dgm:presLayoutVars>
          <dgm:chMax val="0"/>
          <dgm:chPref val="0"/>
          <dgm:bulletEnabled val="1"/>
        </dgm:presLayoutVars>
      </dgm:prSet>
      <dgm:spPr/>
      <dgm:t>
        <a:bodyPr/>
        <a:lstStyle/>
        <a:p>
          <a:endParaRPr lang="en-US"/>
        </a:p>
      </dgm:t>
    </dgm:pt>
    <dgm:pt modelId="{5799CB57-53EB-4438-9F41-DC7C433C71FF}" type="pres">
      <dgm:prSet presAssocID="{8D8D85E6-79BE-49E5-9125-FEA8E98D2B5A}" presName="spVertical2" presStyleCnt="0"/>
      <dgm:spPr/>
    </dgm:pt>
    <dgm:pt modelId="{EBCC83BD-40E7-4262-AD41-3DEC6792C743}" type="pres">
      <dgm:prSet presAssocID="{8D8D85E6-79BE-49E5-9125-FEA8E98D2B5A}" presName="spVertical3" presStyleCnt="0"/>
      <dgm:spPr/>
    </dgm:pt>
    <dgm:pt modelId="{1B645B29-BA95-423D-B733-F21B0D878C96}" type="pres">
      <dgm:prSet presAssocID="{FBAB2841-C555-4069-A81D-8DA27BBB61E5}" presName="padding2" presStyleCnt="0"/>
      <dgm:spPr/>
    </dgm:pt>
    <dgm:pt modelId="{D0B159F3-7E82-49BA-BB4C-A0837EFDF540}" type="pres">
      <dgm:prSet presAssocID="{FBAB2841-C555-4069-A81D-8DA27BBB61E5}" presName="negArrow" presStyleCnt="0"/>
      <dgm:spPr/>
    </dgm:pt>
    <dgm:pt modelId="{8D5B3EE0-19A7-4FD7-8027-37A67D7B14C2}" type="pres">
      <dgm:prSet presAssocID="{FBAB2841-C555-4069-A81D-8DA27BBB61E5}" presName="backgroundArrow" presStyleLbl="node1" presStyleIdx="0" presStyleCnt="1"/>
      <dgm:spPr/>
    </dgm:pt>
  </dgm:ptLst>
  <dgm:cxnLst>
    <dgm:cxn modelId="{9616A063-BADC-438B-84D2-CB308D788F09}" type="presOf" srcId="{ACF62C57-94B9-4127-8F53-1D4860B59C1E}" destId="{7037B3CA-0800-4A55-A115-0415E4B02092}" srcOrd="0" destOrd="0" presId="urn:microsoft.com/office/officeart/2005/8/layout/hProcess3"/>
    <dgm:cxn modelId="{BF2E32F4-C25D-4679-B8E3-4DD655F6F761}" type="presOf" srcId="{8C70D87E-7AB5-42D9-A0BE-1B684381C4A2}" destId="{F7AD0008-71A4-4774-9BD7-F8C24BE0F865}" srcOrd="0" destOrd="0" presId="urn:microsoft.com/office/officeart/2005/8/layout/hProcess3"/>
    <dgm:cxn modelId="{54F4F81C-43E5-45DD-92AB-BF2C8EC5E304}" srcId="{FBAB2841-C555-4069-A81D-8DA27BBB61E5}" destId="{8D8D85E6-79BE-49E5-9125-FEA8E98D2B5A}" srcOrd="2" destOrd="0" parTransId="{E052FFD8-3A09-4005-951E-EBAA74ABC5CE}" sibTransId="{6E4BE392-7A72-4E63-BDA9-9CAB768FD7F1}"/>
    <dgm:cxn modelId="{4329FC9E-597A-4999-A043-6D38F25B3140}" srcId="{FBAB2841-C555-4069-A81D-8DA27BBB61E5}" destId="{8C70D87E-7AB5-42D9-A0BE-1B684381C4A2}" srcOrd="0" destOrd="0" parTransId="{5C2BDC00-638A-4307-959E-A77A15BD9226}" sibTransId="{262081F5-1FC7-4F61-86D6-27703BADD5A2}"/>
    <dgm:cxn modelId="{936F43C0-E785-4B47-B689-0FEDEA214E14}" type="presOf" srcId="{8D8D85E6-79BE-49E5-9125-FEA8E98D2B5A}" destId="{FC978904-2A06-48C3-AF4D-D1FB116A6947}" srcOrd="0" destOrd="0" presId="urn:microsoft.com/office/officeart/2005/8/layout/hProcess3"/>
    <dgm:cxn modelId="{D8774BAF-169A-431C-A4E4-098BDFB021E4}" srcId="{FBAB2841-C555-4069-A81D-8DA27BBB61E5}" destId="{ACF62C57-94B9-4127-8F53-1D4860B59C1E}" srcOrd="1" destOrd="0" parTransId="{BCB5F651-F18C-44D3-81DA-3850C2D15BA7}" sibTransId="{710F4DFD-5A93-4F69-9EEC-061FF69877E8}"/>
    <dgm:cxn modelId="{B9463587-B0AC-49D0-990B-C0C4B3013115}" type="presOf" srcId="{FBAB2841-C555-4069-A81D-8DA27BBB61E5}" destId="{C0310E7E-3F24-4AB2-A16D-1088A7910A0B}" srcOrd="0" destOrd="0" presId="urn:microsoft.com/office/officeart/2005/8/layout/hProcess3"/>
    <dgm:cxn modelId="{660EDA7E-6AF0-410C-8A78-4C8728B9063C}" type="presParOf" srcId="{C0310E7E-3F24-4AB2-A16D-1088A7910A0B}" destId="{B0B06B57-D43B-4419-B729-730A8114E377}" srcOrd="0" destOrd="0" presId="urn:microsoft.com/office/officeart/2005/8/layout/hProcess3"/>
    <dgm:cxn modelId="{21151355-35A1-499E-9C2A-E733E99F738A}" type="presParOf" srcId="{C0310E7E-3F24-4AB2-A16D-1088A7910A0B}" destId="{8107552B-F2E2-4EC8-99F3-086C313A6A59}" srcOrd="1" destOrd="0" presId="urn:microsoft.com/office/officeart/2005/8/layout/hProcess3"/>
    <dgm:cxn modelId="{408A1861-CB3A-49A5-90D7-70253178F267}" type="presParOf" srcId="{8107552B-F2E2-4EC8-99F3-086C313A6A59}" destId="{767C6073-C319-49A7-B9D0-9A31F695055E}" srcOrd="0" destOrd="0" presId="urn:microsoft.com/office/officeart/2005/8/layout/hProcess3"/>
    <dgm:cxn modelId="{8AC1A754-6307-47A5-BB61-7BB5B5F5E54F}" type="presParOf" srcId="{8107552B-F2E2-4EC8-99F3-086C313A6A59}" destId="{5E51D462-BE65-4EFC-9170-7503FA6CDBA1}" srcOrd="1" destOrd="0" presId="urn:microsoft.com/office/officeart/2005/8/layout/hProcess3"/>
    <dgm:cxn modelId="{C62561B5-1B55-43CE-A09A-585F830EA282}" type="presParOf" srcId="{5E51D462-BE65-4EFC-9170-7503FA6CDBA1}" destId="{7C56345B-4566-4C4B-82B2-76A41E53742D}" srcOrd="0" destOrd="0" presId="urn:microsoft.com/office/officeart/2005/8/layout/hProcess3"/>
    <dgm:cxn modelId="{CC74A6A2-9EED-4D4C-8ED6-71B2EDA8658F}" type="presParOf" srcId="{5E51D462-BE65-4EFC-9170-7503FA6CDBA1}" destId="{F7AD0008-71A4-4774-9BD7-F8C24BE0F865}" srcOrd="1" destOrd="0" presId="urn:microsoft.com/office/officeart/2005/8/layout/hProcess3"/>
    <dgm:cxn modelId="{890A5B3F-B9D7-463A-ACFF-D3F6B2A073F7}" type="presParOf" srcId="{5E51D462-BE65-4EFC-9170-7503FA6CDBA1}" destId="{C32ABCC6-ECCF-4B6B-AA71-16CC570BC50D}" srcOrd="2" destOrd="0" presId="urn:microsoft.com/office/officeart/2005/8/layout/hProcess3"/>
    <dgm:cxn modelId="{0F4F6D3C-7626-46FC-8A72-CA6B2869F914}" type="presParOf" srcId="{5E51D462-BE65-4EFC-9170-7503FA6CDBA1}" destId="{BB0E1C40-43F6-41A5-9E2A-F74E6D0FEB8B}" srcOrd="3" destOrd="0" presId="urn:microsoft.com/office/officeart/2005/8/layout/hProcess3"/>
    <dgm:cxn modelId="{F71ADB17-C2A8-4F66-A27D-DECC04100DC7}" type="presParOf" srcId="{8107552B-F2E2-4EC8-99F3-086C313A6A59}" destId="{53AAC51B-3BBE-4A97-A1DE-A6295CFBC7C7}" srcOrd="2" destOrd="0" presId="urn:microsoft.com/office/officeart/2005/8/layout/hProcess3"/>
    <dgm:cxn modelId="{25F69519-E0CA-44D8-91CE-8C68967B7AA5}" type="presParOf" srcId="{8107552B-F2E2-4EC8-99F3-086C313A6A59}" destId="{171B774E-4389-4154-90A7-2B811BE953E8}" srcOrd="3" destOrd="0" presId="urn:microsoft.com/office/officeart/2005/8/layout/hProcess3"/>
    <dgm:cxn modelId="{DA658FE3-52DB-4F23-B589-DD182C647FE6}" type="presParOf" srcId="{171B774E-4389-4154-90A7-2B811BE953E8}" destId="{B491AC31-F5E3-4BD6-9DE1-1A26009B11D3}" srcOrd="0" destOrd="0" presId="urn:microsoft.com/office/officeart/2005/8/layout/hProcess3"/>
    <dgm:cxn modelId="{0DC14DF8-7ED5-423B-B6A5-1F45C039B901}" type="presParOf" srcId="{171B774E-4389-4154-90A7-2B811BE953E8}" destId="{7037B3CA-0800-4A55-A115-0415E4B02092}" srcOrd="1" destOrd="0" presId="urn:microsoft.com/office/officeart/2005/8/layout/hProcess3"/>
    <dgm:cxn modelId="{05C74EC4-9588-4EC6-96F6-E6B19F4F5E74}" type="presParOf" srcId="{171B774E-4389-4154-90A7-2B811BE953E8}" destId="{4B67BE48-EB82-4017-9A26-78149527FDB8}" srcOrd="2" destOrd="0" presId="urn:microsoft.com/office/officeart/2005/8/layout/hProcess3"/>
    <dgm:cxn modelId="{5A1F0261-0B25-4722-A334-B45D5A888F0C}" type="presParOf" srcId="{171B774E-4389-4154-90A7-2B811BE953E8}" destId="{4D0313A5-A95B-4164-8CBA-4C6E6800F6B0}" srcOrd="3" destOrd="0" presId="urn:microsoft.com/office/officeart/2005/8/layout/hProcess3"/>
    <dgm:cxn modelId="{FE48DAB5-6BCB-405D-A933-E871C8CD69BE}" type="presParOf" srcId="{8107552B-F2E2-4EC8-99F3-086C313A6A59}" destId="{E59109E3-18B6-4C68-A041-4416D6EC3967}" srcOrd="4" destOrd="0" presId="urn:microsoft.com/office/officeart/2005/8/layout/hProcess3"/>
    <dgm:cxn modelId="{AB1F700B-0022-425C-8EF5-4BC11938090E}" type="presParOf" srcId="{8107552B-F2E2-4EC8-99F3-086C313A6A59}" destId="{A81718D7-55B7-4303-96B7-AB319CB8805D}" srcOrd="5" destOrd="0" presId="urn:microsoft.com/office/officeart/2005/8/layout/hProcess3"/>
    <dgm:cxn modelId="{A647381C-B7A2-4883-B983-6FD665EDBFA4}" type="presParOf" srcId="{A81718D7-55B7-4303-96B7-AB319CB8805D}" destId="{0D9E1DD4-3F96-4615-9619-1F5770DF65C1}" srcOrd="0" destOrd="0" presId="urn:microsoft.com/office/officeart/2005/8/layout/hProcess3"/>
    <dgm:cxn modelId="{97D1495E-18EC-4851-9B04-D55D3697476B}" type="presParOf" srcId="{A81718D7-55B7-4303-96B7-AB319CB8805D}" destId="{FC978904-2A06-48C3-AF4D-D1FB116A6947}" srcOrd="1" destOrd="0" presId="urn:microsoft.com/office/officeart/2005/8/layout/hProcess3"/>
    <dgm:cxn modelId="{0F50507C-F6EC-4A3A-8997-122992D050B2}" type="presParOf" srcId="{A81718D7-55B7-4303-96B7-AB319CB8805D}" destId="{5799CB57-53EB-4438-9F41-DC7C433C71FF}" srcOrd="2" destOrd="0" presId="urn:microsoft.com/office/officeart/2005/8/layout/hProcess3"/>
    <dgm:cxn modelId="{EE31E8AC-81BB-4E7D-A948-690C566CF086}" type="presParOf" srcId="{A81718D7-55B7-4303-96B7-AB319CB8805D}" destId="{EBCC83BD-40E7-4262-AD41-3DEC6792C743}" srcOrd="3" destOrd="0" presId="urn:microsoft.com/office/officeart/2005/8/layout/hProcess3"/>
    <dgm:cxn modelId="{36F25A53-8335-43DD-9A2B-19973FC6E095}" type="presParOf" srcId="{8107552B-F2E2-4EC8-99F3-086C313A6A59}" destId="{1B645B29-BA95-423D-B733-F21B0D878C96}" srcOrd="6" destOrd="0" presId="urn:microsoft.com/office/officeart/2005/8/layout/hProcess3"/>
    <dgm:cxn modelId="{C8D99B6E-E89B-45F2-9C15-585CCFC484AB}" type="presParOf" srcId="{8107552B-F2E2-4EC8-99F3-086C313A6A59}" destId="{D0B159F3-7E82-49BA-BB4C-A0837EFDF540}" srcOrd="7" destOrd="0" presId="urn:microsoft.com/office/officeart/2005/8/layout/hProcess3"/>
    <dgm:cxn modelId="{7B48A341-C702-4EF3-BD03-38ECB71920B0}" type="presParOf" srcId="{8107552B-F2E2-4EC8-99F3-086C313A6A59}" destId="{8D5B3EE0-19A7-4FD7-8027-37A67D7B14C2}"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F7282-AC6B-4196-BA15-7D503667FE6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17D85A7C-DAD5-4F89-891A-F5030FAD3D55}">
      <dgm:prSet phldrT="[Text]"/>
      <dgm:spPr/>
      <dgm:t>
        <a:bodyPr/>
        <a:lstStyle/>
        <a:p>
          <a:r>
            <a:rPr lang="en-US" dirty="0" smtClean="0"/>
            <a:t>My name is Yon </a:t>
          </a:r>
          <a:r>
            <a:rPr lang="en-US" dirty="0" err="1" smtClean="0"/>
            <a:t>Yonson</a:t>
          </a:r>
          <a:endParaRPr lang="en-US" dirty="0"/>
        </a:p>
      </dgm:t>
    </dgm:pt>
    <dgm:pt modelId="{B9735ECF-E5C6-46B2-AEB0-CA06B84BA239}" type="parTrans" cxnId="{10CA2FE9-BDA0-4B89-8651-66D2B3FC373D}">
      <dgm:prSet/>
      <dgm:spPr/>
      <dgm:t>
        <a:bodyPr/>
        <a:lstStyle/>
        <a:p>
          <a:endParaRPr lang="en-US"/>
        </a:p>
      </dgm:t>
    </dgm:pt>
    <dgm:pt modelId="{EA888FC1-5C52-4D52-AA4C-D7DAB3C29B9D}" type="sibTrans" cxnId="{10CA2FE9-BDA0-4B89-8651-66D2B3FC373D}">
      <dgm:prSet/>
      <dgm:spPr/>
      <dgm:t>
        <a:bodyPr/>
        <a:lstStyle/>
        <a:p>
          <a:endParaRPr lang="en-US"/>
        </a:p>
      </dgm:t>
    </dgm:pt>
    <dgm:pt modelId="{A7B021D7-86F1-49BB-8DB3-A3B8A754AD9F}">
      <dgm:prSet phldrT="[Text]"/>
      <dgm:spPr/>
      <dgm:t>
        <a:bodyPr/>
        <a:lstStyle/>
        <a:p>
          <a:r>
            <a:rPr lang="en-US" dirty="0" smtClean="0"/>
            <a:t>I work in Wisconsin</a:t>
          </a:r>
          <a:endParaRPr lang="en-US" dirty="0"/>
        </a:p>
      </dgm:t>
    </dgm:pt>
    <dgm:pt modelId="{1215DF43-E83D-4F42-9BD1-0C2FB5BC2706}" type="parTrans" cxnId="{3CA7E962-E1EE-484A-91E8-166FD1840216}">
      <dgm:prSet/>
      <dgm:spPr/>
      <dgm:t>
        <a:bodyPr/>
        <a:lstStyle/>
        <a:p>
          <a:endParaRPr lang="en-US"/>
        </a:p>
      </dgm:t>
    </dgm:pt>
    <dgm:pt modelId="{19DF3057-C312-434A-8BE3-AF7A2CEFBAE0}" type="sibTrans" cxnId="{3CA7E962-E1EE-484A-91E8-166FD1840216}">
      <dgm:prSet/>
      <dgm:spPr/>
      <dgm:t>
        <a:bodyPr/>
        <a:lstStyle/>
        <a:p>
          <a:endParaRPr lang="en-US"/>
        </a:p>
      </dgm:t>
    </dgm:pt>
    <dgm:pt modelId="{3BB48DE2-D44C-4119-9F53-989F54C03FF0}">
      <dgm:prSet phldrT="[Text]"/>
      <dgm:spPr/>
      <dgm:t>
        <a:bodyPr/>
        <a:lstStyle/>
        <a:p>
          <a:r>
            <a:rPr lang="en-US" dirty="0" smtClean="0"/>
            <a:t>I work in a lumbermill there</a:t>
          </a:r>
          <a:endParaRPr lang="en-US" dirty="0"/>
        </a:p>
      </dgm:t>
    </dgm:pt>
    <dgm:pt modelId="{03FD945E-10E5-47A0-A9DD-BFD10734A611}" type="parTrans" cxnId="{D090D089-D055-4049-A88F-340798011BE4}">
      <dgm:prSet/>
      <dgm:spPr/>
      <dgm:t>
        <a:bodyPr/>
        <a:lstStyle/>
        <a:p>
          <a:endParaRPr lang="en-US"/>
        </a:p>
      </dgm:t>
    </dgm:pt>
    <dgm:pt modelId="{FB20D0D4-8A36-433B-BDAE-EB540EE85DFA}" type="sibTrans" cxnId="{D090D089-D055-4049-A88F-340798011BE4}">
      <dgm:prSet/>
      <dgm:spPr/>
      <dgm:t>
        <a:bodyPr/>
        <a:lstStyle/>
        <a:p>
          <a:endParaRPr lang="en-US"/>
        </a:p>
      </dgm:t>
    </dgm:pt>
    <dgm:pt modelId="{683CC018-345D-40BD-BFB0-0F50D0A2A27E}">
      <dgm:prSet phldrT="[Text]"/>
      <dgm:spPr/>
      <dgm:t>
        <a:bodyPr/>
        <a:lstStyle/>
        <a:p>
          <a:r>
            <a:rPr lang="en-US" dirty="0" smtClean="0"/>
            <a:t>The people I meet when I walk down the street</a:t>
          </a:r>
          <a:endParaRPr lang="en-US" dirty="0"/>
        </a:p>
      </dgm:t>
    </dgm:pt>
    <dgm:pt modelId="{2E99803E-636E-4258-B8DA-6BA1A2B9EBF6}" type="parTrans" cxnId="{DF6D8C10-953B-4A2B-9742-4F525DAC4209}">
      <dgm:prSet/>
      <dgm:spPr/>
      <dgm:t>
        <a:bodyPr/>
        <a:lstStyle/>
        <a:p>
          <a:endParaRPr lang="en-US"/>
        </a:p>
      </dgm:t>
    </dgm:pt>
    <dgm:pt modelId="{4186DEFD-4712-40B3-919A-82F4CE4024EB}" type="sibTrans" cxnId="{DF6D8C10-953B-4A2B-9742-4F525DAC4209}">
      <dgm:prSet/>
      <dgm:spPr/>
      <dgm:t>
        <a:bodyPr/>
        <a:lstStyle/>
        <a:p>
          <a:endParaRPr lang="en-US"/>
        </a:p>
      </dgm:t>
    </dgm:pt>
    <dgm:pt modelId="{19E970F6-31C9-4DD8-84D2-5131EA48B334}">
      <dgm:prSet phldrT="[Text]"/>
      <dgm:spPr/>
      <dgm:t>
        <a:bodyPr/>
        <a:lstStyle/>
        <a:p>
          <a:r>
            <a:rPr lang="en-US" dirty="0" smtClean="0"/>
            <a:t>They say, “What ‘s your name?” </a:t>
          </a:r>
          <a:endParaRPr lang="en-US" dirty="0"/>
        </a:p>
      </dgm:t>
    </dgm:pt>
    <dgm:pt modelId="{8B6CEF21-8C6B-454D-A7F8-1B5174474E27}" type="parTrans" cxnId="{2808CBE3-2EE2-48A2-A5E9-3E313411651A}">
      <dgm:prSet/>
      <dgm:spPr/>
      <dgm:t>
        <a:bodyPr/>
        <a:lstStyle/>
        <a:p>
          <a:endParaRPr lang="en-US"/>
        </a:p>
      </dgm:t>
    </dgm:pt>
    <dgm:pt modelId="{3592EDDE-8854-438F-A464-574D09A94B61}" type="sibTrans" cxnId="{2808CBE3-2EE2-48A2-A5E9-3E313411651A}">
      <dgm:prSet/>
      <dgm:spPr/>
      <dgm:t>
        <a:bodyPr/>
        <a:lstStyle/>
        <a:p>
          <a:endParaRPr lang="en-US"/>
        </a:p>
      </dgm:t>
    </dgm:pt>
    <dgm:pt modelId="{8DB7AEC2-3DA3-4273-808B-8628FB88578F}">
      <dgm:prSet/>
      <dgm:spPr/>
      <dgm:t>
        <a:bodyPr/>
        <a:lstStyle/>
        <a:p>
          <a:r>
            <a:rPr lang="en-US" dirty="0" smtClean="0"/>
            <a:t>And I say…</a:t>
          </a:r>
          <a:endParaRPr lang="en-US" dirty="0"/>
        </a:p>
      </dgm:t>
    </dgm:pt>
    <dgm:pt modelId="{8667CB1A-5BA0-4D8D-853C-6F583BB16102}" type="parTrans" cxnId="{CB89175E-6ABB-4AFF-9DDB-ADD448C2CE6A}">
      <dgm:prSet/>
      <dgm:spPr/>
      <dgm:t>
        <a:bodyPr/>
        <a:lstStyle/>
        <a:p>
          <a:endParaRPr lang="en-US"/>
        </a:p>
      </dgm:t>
    </dgm:pt>
    <dgm:pt modelId="{A0C1910B-D78F-4B0D-B433-B7CED9186F42}" type="sibTrans" cxnId="{CB89175E-6ABB-4AFF-9DDB-ADD448C2CE6A}">
      <dgm:prSet/>
      <dgm:spPr/>
      <dgm:t>
        <a:bodyPr/>
        <a:lstStyle/>
        <a:p>
          <a:endParaRPr lang="en-US"/>
        </a:p>
      </dgm:t>
    </dgm:pt>
    <dgm:pt modelId="{4D1CBE85-919E-4247-A35A-F172B9FC4EB8}" type="pres">
      <dgm:prSet presAssocID="{309F7282-AC6B-4196-BA15-7D503667FE6B}" presName="cycle" presStyleCnt="0">
        <dgm:presLayoutVars>
          <dgm:dir/>
          <dgm:resizeHandles val="exact"/>
        </dgm:presLayoutVars>
      </dgm:prSet>
      <dgm:spPr/>
      <dgm:t>
        <a:bodyPr/>
        <a:lstStyle/>
        <a:p>
          <a:endParaRPr lang="en-US"/>
        </a:p>
      </dgm:t>
    </dgm:pt>
    <dgm:pt modelId="{00F69B5A-E765-49B6-AEB7-659BF63BBAF7}" type="pres">
      <dgm:prSet presAssocID="{17D85A7C-DAD5-4F89-891A-F5030FAD3D55}" presName="node" presStyleLbl="node1" presStyleIdx="0" presStyleCnt="6">
        <dgm:presLayoutVars>
          <dgm:bulletEnabled val="1"/>
        </dgm:presLayoutVars>
      </dgm:prSet>
      <dgm:spPr/>
      <dgm:t>
        <a:bodyPr/>
        <a:lstStyle/>
        <a:p>
          <a:endParaRPr lang="en-US"/>
        </a:p>
      </dgm:t>
    </dgm:pt>
    <dgm:pt modelId="{96447442-71B5-4242-9A39-8D2A528F8D5A}" type="pres">
      <dgm:prSet presAssocID="{EA888FC1-5C52-4D52-AA4C-D7DAB3C29B9D}" presName="sibTrans" presStyleLbl="sibTrans2D1" presStyleIdx="0" presStyleCnt="6"/>
      <dgm:spPr/>
      <dgm:t>
        <a:bodyPr/>
        <a:lstStyle/>
        <a:p>
          <a:endParaRPr lang="en-US"/>
        </a:p>
      </dgm:t>
    </dgm:pt>
    <dgm:pt modelId="{91B86CC0-45B0-4A8D-8BD6-EC2B3B05965E}" type="pres">
      <dgm:prSet presAssocID="{EA888FC1-5C52-4D52-AA4C-D7DAB3C29B9D}" presName="connectorText" presStyleLbl="sibTrans2D1" presStyleIdx="0" presStyleCnt="6"/>
      <dgm:spPr/>
      <dgm:t>
        <a:bodyPr/>
        <a:lstStyle/>
        <a:p>
          <a:endParaRPr lang="en-US"/>
        </a:p>
      </dgm:t>
    </dgm:pt>
    <dgm:pt modelId="{4B0BAA8C-6624-413A-9A70-F0700ECCCC7F}" type="pres">
      <dgm:prSet presAssocID="{A7B021D7-86F1-49BB-8DB3-A3B8A754AD9F}" presName="node" presStyleLbl="node1" presStyleIdx="1" presStyleCnt="6">
        <dgm:presLayoutVars>
          <dgm:bulletEnabled val="1"/>
        </dgm:presLayoutVars>
      </dgm:prSet>
      <dgm:spPr/>
      <dgm:t>
        <a:bodyPr/>
        <a:lstStyle/>
        <a:p>
          <a:endParaRPr lang="en-US"/>
        </a:p>
      </dgm:t>
    </dgm:pt>
    <dgm:pt modelId="{62A8286C-9A28-4F7C-8587-89838C4EDC01}" type="pres">
      <dgm:prSet presAssocID="{19DF3057-C312-434A-8BE3-AF7A2CEFBAE0}" presName="sibTrans" presStyleLbl="sibTrans2D1" presStyleIdx="1" presStyleCnt="6"/>
      <dgm:spPr/>
      <dgm:t>
        <a:bodyPr/>
        <a:lstStyle/>
        <a:p>
          <a:endParaRPr lang="en-US"/>
        </a:p>
      </dgm:t>
    </dgm:pt>
    <dgm:pt modelId="{B54355FA-AB13-4FED-915C-E76F254BFF6D}" type="pres">
      <dgm:prSet presAssocID="{19DF3057-C312-434A-8BE3-AF7A2CEFBAE0}" presName="connectorText" presStyleLbl="sibTrans2D1" presStyleIdx="1" presStyleCnt="6"/>
      <dgm:spPr/>
      <dgm:t>
        <a:bodyPr/>
        <a:lstStyle/>
        <a:p>
          <a:endParaRPr lang="en-US"/>
        </a:p>
      </dgm:t>
    </dgm:pt>
    <dgm:pt modelId="{CCF31057-3D5F-43DC-B747-C7172F544387}" type="pres">
      <dgm:prSet presAssocID="{3BB48DE2-D44C-4119-9F53-989F54C03FF0}" presName="node" presStyleLbl="node1" presStyleIdx="2" presStyleCnt="6">
        <dgm:presLayoutVars>
          <dgm:bulletEnabled val="1"/>
        </dgm:presLayoutVars>
      </dgm:prSet>
      <dgm:spPr/>
      <dgm:t>
        <a:bodyPr/>
        <a:lstStyle/>
        <a:p>
          <a:endParaRPr lang="en-US"/>
        </a:p>
      </dgm:t>
    </dgm:pt>
    <dgm:pt modelId="{C6FFCBAC-A426-4F34-BB81-153B23D4D49B}" type="pres">
      <dgm:prSet presAssocID="{FB20D0D4-8A36-433B-BDAE-EB540EE85DFA}" presName="sibTrans" presStyleLbl="sibTrans2D1" presStyleIdx="2" presStyleCnt="6"/>
      <dgm:spPr/>
      <dgm:t>
        <a:bodyPr/>
        <a:lstStyle/>
        <a:p>
          <a:endParaRPr lang="en-US"/>
        </a:p>
      </dgm:t>
    </dgm:pt>
    <dgm:pt modelId="{FDAF4DA0-4DDC-4365-94A2-50C1BAFE5CAC}" type="pres">
      <dgm:prSet presAssocID="{FB20D0D4-8A36-433B-BDAE-EB540EE85DFA}" presName="connectorText" presStyleLbl="sibTrans2D1" presStyleIdx="2" presStyleCnt="6"/>
      <dgm:spPr/>
      <dgm:t>
        <a:bodyPr/>
        <a:lstStyle/>
        <a:p>
          <a:endParaRPr lang="en-US"/>
        </a:p>
      </dgm:t>
    </dgm:pt>
    <dgm:pt modelId="{2C8D57E6-7567-4F50-8A74-86A3BC18BE68}" type="pres">
      <dgm:prSet presAssocID="{683CC018-345D-40BD-BFB0-0F50D0A2A27E}" presName="node" presStyleLbl="node1" presStyleIdx="3" presStyleCnt="6">
        <dgm:presLayoutVars>
          <dgm:bulletEnabled val="1"/>
        </dgm:presLayoutVars>
      </dgm:prSet>
      <dgm:spPr/>
      <dgm:t>
        <a:bodyPr/>
        <a:lstStyle/>
        <a:p>
          <a:endParaRPr lang="en-US"/>
        </a:p>
      </dgm:t>
    </dgm:pt>
    <dgm:pt modelId="{EA463AFF-1FFF-492B-B553-240BB95DAC1A}" type="pres">
      <dgm:prSet presAssocID="{4186DEFD-4712-40B3-919A-82F4CE4024EB}" presName="sibTrans" presStyleLbl="sibTrans2D1" presStyleIdx="3" presStyleCnt="6"/>
      <dgm:spPr/>
      <dgm:t>
        <a:bodyPr/>
        <a:lstStyle/>
        <a:p>
          <a:endParaRPr lang="en-US"/>
        </a:p>
      </dgm:t>
    </dgm:pt>
    <dgm:pt modelId="{33354292-0EE6-49C9-87A9-EFF92744C8D1}" type="pres">
      <dgm:prSet presAssocID="{4186DEFD-4712-40B3-919A-82F4CE4024EB}" presName="connectorText" presStyleLbl="sibTrans2D1" presStyleIdx="3" presStyleCnt="6"/>
      <dgm:spPr/>
      <dgm:t>
        <a:bodyPr/>
        <a:lstStyle/>
        <a:p>
          <a:endParaRPr lang="en-US"/>
        </a:p>
      </dgm:t>
    </dgm:pt>
    <dgm:pt modelId="{A1C6DAD6-FA86-49E9-93C8-BDB92D5D44C0}" type="pres">
      <dgm:prSet presAssocID="{19E970F6-31C9-4DD8-84D2-5131EA48B334}" presName="node" presStyleLbl="node1" presStyleIdx="4" presStyleCnt="6">
        <dgm:presLayoutVars>
          <dgm:bulletEnabled val="1"/>
        </dgm:presLayoutVars>
      </dgm:prSet>
      <dgm:spPr/>
      <dgm:t>
        <a:bodyPr/>
        <a:lstStyle/>
        <a:p>
          <a:endParaRPr lang="en-US"/>
        </a:p>
      </dgm:t>
    </dgm:pt>
    <dgm:pt modelId="{2283C257-D7DC-49F1-8D11-2ACE59E34773}" type="pres">
      <dgm:prSet presAssocID="{3592EDDE-8854-438F-A464-574D09A94B61}" presName="sibTrans" presStyleLbl="sibTrans2D1" presStyleIdx="4" presStyleCnt="6"/>
      <dgm:spPr/>
      <dgm:t>
        <a:bodyPr/>
        <a:lstStyle/>
        <a:p>
          <a:endParaRPr lang="en-US"/>
        </a:p>
      </dgm:t>
    </dgm:pt>
    <dgm:pt modelId="{CF5158E7-E7EC-4F55-97AF-198AE3D86E7E}" type="pres">
      <dgm:prSet presAssocID="{3592EDDE-8854-438F-A464-574D09A94B61}" presName="connectorText" presStyleLbl="sibTrans2D1" presStyleIdx="4" presStyleCnt="6"/>
      <dgm:spPr/>
      <dgm:t>
        <a:bodyPr/>
        <a:lstStyle/>
        <a:p>
          <a:endParaRPr lang="en-US"/>
        </a:p>
      </dgm:t>
    </dgm:pt>
    <dgm:pt modelId="{6BAAF0B1-5D4E-40EB-8D90-91F5F4D72C9D}" type="pres">
      <dgm:prSet presAssocID="{8DB7AEC2-3DA3-4273-808B-8628FB88578F}" presName="node" presStyleLbl="node1" presStyleIdx="5" presStyleCnt="6">
        <dgm:presLayoutVars>
          <dgm:bulletEnabled val="1"/>
        </dgm:presLayoutVars>
      </dgm:prSet>
      <dgm:spPr/>
      <dgm:t>
        <a:bodyPr/>
        <a:lstStyle/>
        <a:p>
          <a:endParaRPr lang="en-US"/>
        </a:p>
      </dgm:t>
    </dgm:pt>
    <dgm:pt modelId="{F4C3D9B2-792A-4C42-942C-EE40449CD6BA}" type="pres">
      <dgm:prSet presAssocID="{A0C1910B-D78F-4B0D-B433-B7CED9186F42}" presName="sibTrans" presStyleLbl="sibTrans2D1" presStyleIdx="5" presStyleCnt="6"/>
      <dgm:spPr/>
      <dgm:t>
        <a:bodyPr/>
        <a:lstStyle/>
        <a:p>
          <a:endParaRPr lang="en-US"/>
        </a:p>
      </dgm:t>
    </dgm:pt>
    <dgm:pt modelId="{9099D328-116D-419C-A0B7-3FE276E115D1}" type="pres">
      <dgm:prSet presAssocID="{A0C1910B-D78F-4B0D-B433-B7CED9186F42}" presName="connectorText" presStyleLbl="sibTrans2D1" presStyleIdx="5" presStyleCnt="6"/>
      <dgm:spPr/>
      <dgm:t>
        <a:bodyPr/>
        <a:lstStyle/>
        <a:p>
          <a:endParaRPr lang="en-US"/>
        </a:p>
      </dgm:t>
    </dgm:pt>
  </dgm:ptLst>
  <dgm:cxnLst>
    <dgm:cxn modelId="{BB1537EE-96B0-49E6-BEC8-814228E48934}" type="presOf" srcId="{A7B021D7-86F1-49BB-8DB3-A3B8A754AD9F}" destId="{4B0BAA8C-6624-413A-9A70-F0700ECCCC7F}" srcOrd="0" destOrd="0" presId="urn:microsoft.com/office/officeart/2005/8/layout/cycle2"/>
    <dgm:cxn modelId="{F8CC7D40-7DEB-4777-B5C0-F72CD7184D8D}" type="presOf" srcId="{FB20D0D4-8A36-433B-BDAE-EB540EE85DFA}" destId="{C6FFCBAC-A426-4F34-BB81-153B23D4D49B}" srcOrd="0" destOrd="0" presId="urn:microsoft.com/office/officeart/2005/8/layout/cycle2"/>
    <dgm:cxn modelId="{06441031-B1F8-4911-8293-E4C9CBBED277}" type="presOf" srcId="{3592EDDE-8854-438F-A464-574D09A94B61}" destId="{CF5158E7-E7EC-4F55-97AF-198AE3D86E7E}" srcOrd="1" destOrd="0" presId="urn:microsoft.com/office/officeart/2005/8/layout/cycle2"/>
    <dgm:cxn modelId="{BBE611AD-4849-49FE-A37E-9D394573C4A4}" type="presOf" srcId="{EA888FC1-5C52-4D52-AA4C-D7DAB3C29B9D}" destId="{91B86CC0-45B0-4A8D-8BD6-EC2B3B05965E}" srcOrd="1" destOrd="0" presId="urn:microsoft.com/office/officeart/2005/8/layout/cycle2"/>
    <dgm:cxn modelId="{2808CBE3-2EE2-48A2-A5E9-3E313411651A}" srcId="{309F7282-AC6B-4196-BA15-7D503667FE6B}" destId="{19E970F6-31C9-4DD8-84D2-5131EA48B334}" srcOrd="4" destOrd="0" parTransId="{8B6CEF21-8C6B-454D-A7F8-1B5174474E27}" sibTransId="{3592EDDE-8854-438F-A464-574D09A94B61}"/>
    <dgm:cxn modelId="{74E8C789-84EA-4EDF-8883-3FAFC23E0DC1}" type="presOf" srcId="{4186DEFD-4712-40B3-919A-82F4CE4024EB}" destId="{33354292-0EE6-49C9-87A9-EFF92744C8D1}" srcOrd="1" destOrd="0" presId="urn:microsoft.com/office/officeart/2005/8/layout/cycle2"/>
    <dgm:cxn modelId="{885C6580-57CE-48C3-8CCC-820CC5F84603}" type="presOf" srcId="{309F7282-AC6B-4196-BA15-7D503667FE6B}" destId="{4D1CBE85-919E-4247-A35A-F172B9FC4EB8}" srcOrd="0" destOrd="0" presId="urn:microsoft.com/office/officeart/2005/8/layout/cycle2"/>
    <dgm:cxn modelId="{895422C4-467D-44A8-9D82-654E5C165530}" type="presOf" srcId="{4186DEFD-4712-40B3-919A-82F4CE4024EB}" destId="{EA463AFF-1FFF-492B-B553-240BB95DAC1A}" srcOrd="0" destOrd="0" presId="urn:microsoft.com/office/officeart/2005/8/layout/cycle2"/>
    <dgm:cxn modelId="{BEA6C6D8-ACDB-4FCD-B2A2-74B8FF887630}" type="presOf" srcId="{8DB7AEC2-3DA3-4273-808B-8628FB88578F}" destId="{6BAAF0B1-5D4E-40EB-8D90-91F5F4D72C9D}" srcOrd="0" destOrd="0" presId="urn:microsoft.com/office/officeart/2005/8/layout/cycle2"/>
    <dgm:cxn modelId="{18719655-A993-4B4D-9771-2D6C111F23E5}" type="presOf" srcId="{683CC018-345D-40BD-BFB0-0F50D0A2A27E}" destId="{2C8D57E6-7567-4F50-8A74-86A3BC18BE68}" srcOrd="0" destOrd="0" presId="urn:microsoft.com/office/officeart/2005/8/layout/cycle2"/>
    <dgm:cxn modelId="{B0B032B0-67AA-4F28-A75D-18FEC2BEAB97}" type="presOf" srcId="{A0C1910B-D78F-4B0D-B433-B7CED9186F42}" destId="{F4C3D9B2-792A-4C42-942C-EE40449CD6BA}" srcOrd="0" destOrd="0" presId="urn:microsoft.com/office/officeart/2005/8/layout/cycle2"/>
    <dgm:cxn modelId="{F8D770E4-9BFD-4679-9E22-0CCD3DAE364C}" type="presOf" srcId="{19E970F6-31C9-4DD8-84D2-5131EA48B334}" destId="{A1C6DAD6-FA86-49E9-93C8-BDB92D5D44C0}" srcOrd="0" destOrd="0" presId="urn:microsoft.com/office/officeart/2005/8/layout/cycle2"/>
    <dgm:cxn modelId="{2C36283D-6CB1-4890-BEFB-12031E781237}" type="presOf" srcId="{A0C1910B-D78F-4B0D-B433-B7CED9186F42}" destId="{9099D328-116D-419C-A0B7-3FE276E115D1}" srcOrd="1" destOrd="0" presId="urn:microsoft.com/office/officeart/2005/8/layout/cycle2"/>
    <dgm:cxn modelId="{31536085-38AE-4D71-8BD8-F524EF99FB10}" type="presOf" srcId="{19DF3057-C312-434A-8BE3-AF7A2CEFBAE0}" destId="{62A8286C-9A28-4F7C-8587-89838C4EDC01}" srcOrd="0" destOrd="0" presId="urn:microsoft.com/office/officeart/2005/8/layout/cycle2"/>
    <dgm:cxn modelId="{D0DA26E8-E9E9-4830-9F07-22F88F06F500}" type="presOf" srcId="{3BB48DE2-D44C-4119-9F53-989F54C03FF0}" destId="{CCF31057-3D5F-43DC-B747-C7172F544387}" srcOrd="0" destOrd="0" presId="urn:microsoft.com/office/officeart/2005/8/layout/cycle2"/>
    <dgm:cxn modelId="{DF6D8C10-953B-4A2B-9742-4F525DAC4209}" srcId="{309F7282-AC6B-4196-BA15-7D503667FE6B}" destId="{683CC018-345D-40BD-BFB0-0F50D0A2A27E}" srcOrd="3" destOrd="0" parTransId="{2E99803E-636E-4258-B8DA-6BA1A2B9EBF6}" sibTransId="{4186DEFD-4712-40B3-919A-82F4CE4024EB}"/>
    <dgm:cxn modelId="{10CA2FE9-BDA0-4B89-8651-66D2B3FC373D}" srcId="{309F7282-AC6B-4196-BA15-7D503667FE6B}" destId="{17D85A7C-DAD5-4F89-891A-F5030FAD3D55}" srcOrd="0" destOrd="0" parTransId="{B9735ECF-E5C6-46B2-AEB0-CA06B84BA239}" sibTransId="{EA888FC1-5C52-4D52-AA4C-D7DAB3C29B9D}"/>
    <dgm:cxn modelId="{82173D3D-F87E-45D0-90C1-D7DFFA9E03DC}" type="presOf" srcId="{17D85A7C-DAD5-4F89-891A-F5030FAD3D55}" destId="{00F69B5A-E765-49B6-AEB7-659BF63BBAF7}" srcOrd="0" destOrd="0" presId="urn:microsoft.com/office/officeart/2005/8/layout/cycle2"/>
    <dgm:cxn modelId="{3CA7E962-E1EE-484A-91E8-166FD1840216}" srcId="{309F7282-AC6B-4196-BA15-7D503667FE6B}" destId="{A7B021D7-86F1-49BB-8DB3-A3B8A754AD9F}" srcOrd="1" destOrd="0" parTransId="{1215DF43-E83D-4F42-9BD1-0C2FB5BC2706}" sibTransId="{19DF3057-C312-434A-8BE3-AF7A2CEFBAE0}"/>
    <dgm:cxn modelId="{CB89175E-6ABB-4AFF-9DDB-ADD448C2CE6A}" srcId="{309F7282-AC6B-4196-BA15-7D503667FE6B}" destId="{8DB7AEC2-3DA3-4273-808B-8628FB88578F}" srcOrd="5" destOrd="0" parTransId="{8667CB1A-5BA0-4D8D-853C-6F583BB16102}" sibTransId="{A0C1910B-D78F-4B0D-B433-B7CED9186F42}"/>
    <dgm:cxn modelId="{CAB5581B-2B81-4B96-95B0-CFD77C50EEB0}" type="presOf" srcId="{EA888FC1-5C52-4D52-AA4C-D7DAB3C29B9D}" destId="{96447442-71B5-4242-9A39-8D2A528F8D5A}" srcOrd="0" destOrd="0" presId="urn:microsoft.com/office/officeart/2005/8/layout/cycle2"/>
    <dgm:cxn modelId="{50A2EF67-30CA-47AC-9E08-BF3F1C67F360}" type="presOf" srcId="{FB20D0D4-8A36-433B-BDAE-EB540EE85DFA}" destId="{FDAF4DA0-4DDC-4365-94A2-50C1BAFE5CAC}" srcOrd="1" destOrd="0" presId="urn:microsoft.com/office/officeart/2005/8/layout/cycle2"/>
    <dgm:cxn modelId="{724C6E1C-1F74-4A22-8583-C56FD4B5B104}" type="presOf" srcId="{3592EDDE-8854-438F-A464-574D09A94B61}" destId="{2283C257-D7DC-49F1-8D11-2ACE59E34773}" srcOrd="0" destOrd="0" presId="urn:microsoft.com/office/officeart/2005/8/layout/cycle2"/>
    <dgm:cxn modelId="{D090D089-D055-4049-A88F-340798011BE4}" srcId="{309F7282-AC6B-4196-BA15-7D503667FE6B}" destId="{3BB48DE2-D44C-4119-9F53-989F54C03FF0}" srcOrd="2" destOrd="0" parTransId="{03FD945E-10E5-47A0-A9DD-BFD10734A611}" sibTransId="{FB20D0D4-8A36-433B-BDAE-EB540EE85DFA}"/>
    <dgm:cxn modelId="{0EBDB5B3-3ACF-40F8-8CDC-3DE0F9DC2D4F}" type="presOf" srcId="{19DF3057-C312-434A-8BE3-AF7A2CEFBAE0}" destId="{B54355FA-AB13-4FED-915C-E76F254BFF6D}" srcOrd="1" destOrd="0" presId="urn:microsoft.com/office/officeart/2005/8/layout/cycle2"/>
    <dgm:cxn modelId="{5A42A5CA-1D05-4981-8375-8D22419E2C9B}" type="presParOf" srcId="{4D1CBE85-919E-4247-A35A-F172B9FC4EB8}" destId="{00F69B5A-E765-49B6-AEB7-659BF63BBAF7}" srcOrd="0" destOrd="0" presId="urn:microsoft.com/office/officeart/2005/8/layout/cycle2"/>
    <dgm:cxn modelId="{F49D8E13-2E73-436D-9BA3-80C7815D890D}" type="presParOf" srcId="{4D1CBE85-919E-4247-A35A-F172B9FC4EB8}" destId="{96447442-71B5-4242-9A39-8D2A528F8D5A}" srcOrd="1" destOrd="0" presId="urn:microsoft.com/office/officeart/2005/8/layout/cycle2"/>
    <dgm:cxn modelId="{452DEC7B-C84B-4989-A5AB-DBE0D698F819}" type="presParOf" srcId="{96447442-71B5-4242-9A39-8D2A528F8D5A}" destId="{91B86CC0-45B0-4A8D-8BD6-EC2B3B05965E}" srcOrd="0" destOrd="0" presId="urn:microsoft.com/office/officeart/2005/8/layout/cycle2"/>
    <dgm:cxn modelId="{98EA1724-3A02-40B6-BFFE-268EB8458959}" type="presParOf" srcId="{4D1CBE85-919E-4247-A35A-F172B9FC4EB8}" destId="{4B0BAA8C-6624-413A-9A70-F0700ECCCC7F}" srcOrd="2" destOrd="0" presId="urn:microsoft.com/office/officeart/2005/8/layout/cycle2"/>
    <dgm:cxn modelId="{0C80C2D9-D73A-41C1-868E-31748FAE5092}" type="presParOf" srcId="{4D1CBE85-919E-4247-A35A-F172B9FC4EB8}" destId="{62A8286C-9A28-4F7C-8587-89838C4EDC01}" srcOrd="3" destOrd="0" presId="urn:microsoft.com/office/officeart/2005/8/layout/cycle2"/>
    <dgm:cxn modelId="{A8A3D57A-B00C-44E1-83DC-BCC2E7E79FB6}" type="presParOf" srcId="{62A8286C-9A28-4F7C-8587-89838C4EDC01}" destId="{B54355FA-AB13-4FED-915C-E76F254BFF6D}" srcOrd="0" destOrd="0" presId="urn:microsoft.com/office/officeart/2005/8/layout/cycle2"/>
    <dgm:cxn modelId="{42736187-2AC5-41E4-A609-F8F8F172F2BE}" type="presParOf" srcId="{4D1CBE85-919E-4247-A35A-F172B9FC4EB8}" destId="{CCF31057-3D5F-43DC-B747-C7172F544387}" srcOrd="4" destOrd="0" presId="urn:microsoft.com/office/officeart/2005/8/layout/cycle2"/>
    <dgm:cxn modelId="{3C55ADF8-B4D1-4FAC-99CA-E1678641C7ED}" type="presParOf" srcId="{4D1CBE85-919E-4247-A35A-F172B9FC4EB8}" destId="{C6FFCBAC-A426-4F34-BB81-153B23D4D49B}" srcOrd="5" destOrd="0" presId="urn:microsoft.com/office/officeart/2005/8/layout/cycle2"/>
    <dgm:cxn modelId="{CB23803B-3A94-4C8F-8192-E42DC2E4CD21}" type="presParOf" srcId="{C6FFCBAC-A426-4F34-BB81-153B23D4D49B}" destId="{FDAF4DA0-4DDC-4365-94A2-50C1BAFE5CAC}" srcOrd="0" destOrd="0" presId="urn:microsoft.com/office/officeart/2005/8/layout/cycle2"/>
    <dgm:cxn modelId="{E35757DB-E01C-4F0F-99C4-66198C77524F}" type="presParOf" srcId="{4D1CBE85-919E-4247-A35A-F172B9FC4EB8}" destId="{2C8D57E6-7567-4F50-8A74-86A3BC18BE68}" srcOrd="6" destOrd="0" presId="urn:microsoft.com/office/officeart/2005/8/layout/cycle2"/>
    <dgm:cxn modelId="{07FF8E36-9BAF-4105-94E1-A45F3F5B3004}" type="presParOf" srcId="{4D1CBE85-919E-4247-A35A-F172B9FC4EB8}" destId="{EA463AFF-1FFF-492B-B553-240BB95DAC1A}" srcOrd="7" destOrd="0" presId="urn:microsoft.com/office/officeart/2005/8/layout/cycle2"/>
    <dgm:cxn modelId="{90EA8C5F-2265-4957-9049-56F46BA310AA}" type="presParOf" srcId="{EA463AFF-1FFF-492B-B553-240BB95DAC1A}" destId="{33354292-0EE6-49C9-87A9-EFF92744C8D1}" srcOrd="0" destOrd="0" presId="urn:microsoft.com/office/officeart/2005/8/layout/cycle2"/>
    <dgm:cxn modelId="{A48B14AC-1045-4EE5-920E-165AC27B53FA}" type="presParOf" srcId="{4D1CBE85-919E-4247-A35A-F172B9FC4EB8}" destId="{A1C6DAD6-FA86-49E9-93C8-BDB92D5D44C0}" srcOrd="8" destOrd="0" presId="urn:microsoft.com/office/officeart/2005/8/layout/cycle2"/>
    <dgm:cxn modelId="{C523C768-81CA-4C68-B193-17873AAE56B8}" type="presParOf" srcId="{4D1CBE85-919E-4247-A35A-F172B9FC4EB8}" destId="{2283C257-D7DC-49F1-8D11-2ACE59E34773}" srcOrd="9" destOrd="0" presId="urn:microsoft.com/office/officeart/2005/8/layout/cycle2"/>
    <dgm:cxn modelId="{AA728042-0D60-4FCB-966C-E1C5D04E9123}" type="presParOf" srcId="{2283C257-D7DC-49F1-8D11-2ACE59E34773}" destId="{CF5158E7-E7EC-4F55-97AF-198AE3D86E7E}" srcOrd="0" destOrd="0" presId="urn:microsoft.com/office/officeart/2005/8/layout/cycle2"/>
    <dgm:cxn modelId="{486FA36F-AFE6-4B11-843C-27C96AC4ABBA}" type="presParOf" srcId="{4D1CBE85-919E-4247-A35A-F172B9FC4EB8}" destId="{6BAAF0B1-5D4E-40EB-8D90-91F5F4D72C9D}" srcOrd="10" destOrd="0" presId="urn:microsoft.com/office/officeart/2005/8/layout/cycle2"/>
    <dgm:cxn modelId="{95F6A422-4390-4CEC-93F9-B1C49C6FAA49}" type="presParOf" srcId="{4D1CBE85-919E-4247-A35A-F172B9FC4EB8}" destId="{F4C3D9B2-792A-4C42-942C-EE40449CD6BA}" srcOrd="11" destOrd="0" presId="urn:microsoft.com/office/officeart/2005/8/layout/cycle2"/>
    <dgm:cxn modelId="{92463795-115E-4DE2-899C-A161A75C3559}" type="presParOf" srcId="{F4C3D9B2-792A-4C42-942C-EE40449CD6BA}" destId="{9099D328-116D-419C-A0B7-3FE276E115D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B3EE0-19A7-4FD7-8027-37A67D7B14C2}">
      <dsp:nvSpPr>
        <dsp:cNvPr id="0" name=""/>
        <dsp:cNvSpPr/>
      </dsp:nvSpPr>
      <dsp:spPr>
        <a:xfrm>
          <a:off x="0" y="25625"/>
          <a:ext cx="8770938" cy="3600000"/>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978904-2A06-48C3-AF4D-D1FB116A6947}">
      <dsp:nvSpPr>
        <dsp:cNvPr id="0" name=""/>
        <dsp:cNvSpPr/>
      </dsp:nvSpPr>
      <dsp:spPr>
        <a:xfrm>
          <a:off x="5780339" y="925625"/>
          <a:ext cx="2113504"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0" rIns="0" bIns="508000" numCol="1" spcCol="1270" anchor="ctr" anchorCtr="0">
          <a:noAutofit/>
        </a:bodyPr>
        <a:lstStyle/>
        <a:p>
          <a:pPr lvl="0" algn="ctr" defTabSz="2222500">
            <a:lnSpc>
              <a:spcPct val="90000"/>
            </a:lnSpc>
            <a:spcBef>
              <a:spcPct val="0"/>
            </a:spcBef>
            <a:spcAft>
              <a:spcPct val="35000"/>
            </a:spcAft>
          </a:pPr>
          <a:r>
            <a:rPr lang="en-US" sz="5000" kern="1200" dirty="0" smtClean="0"/>
            <a:t>Linear</a:t>
          </a:r>
          <a:endParaRPr lang="en-US" sz="5000" kern="1200" dirty="0"/>
        </a:p>
      </dsp:txBody>
      <dsp:txXfrm>
        <a:off x="5780339" y="925625"/>
        <a:ext cx="2113504" cy="1800000"/>
      </dsp:txXfrm>
    </dsp:sp>
    <dsp:sp modelId="{7037B3CA-0800-4A55-A115-0415E4B02092}">
      <dsp:nvSpPr>
        <dsp:cNvPr id="0" name=""/>
        <dsp:cNvSpPr/>
      </dsp:nvSpPr>
      <dsp:spPr>
        <a:xfrm>
          <a:off x="3244133" y="925625"/>
          <a:ext cx="2113504"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0" rIns="0" bIns="508000" numCol="1" spcCol="1270" anchor="ctr" anchorCtr="0">
          <a:noAutofit/>
        </a:bodyPr>
        <a:lstStyle/>
        <a:p>
          <a:pPr lvl="0" algn="ctr" defTabSz="2222500">
            <a:lnSpc>
              <a:spcPct val="90000"/>
            </a:lnSpc>
            <a:spcBef>
              <a:spcPct val="0"/>
            </a:spcBef>
            <a:spcAft>
              <a:spcPct val="35000"/>
            </a:spcAft>
          </a:pPr>
          <a:r>
            <a:rPr lang="en-US" sz="5000" kern="1200" dirty="0" smtClean="0"/>
            <a:t>is</a:t>
          </a:r>
          <a:endParaRPr lang="en-US" sz="5000" kern="1200" dirty="0"/>
        </a:p>
      </dsp:txBody>
      <dsp:txXfrm>
        <a:off x="3244133" y="925625"/>
        <a:ext cx="2113504" cy="1800000"/>
      </dsp:txXfrm>
    </dsp:sp>
    <dsp:sp modelId="{F7AD0008-71A4-4774-9BD7-F8C24BE0F865}">
      <dsp:nvSpPr>
        <dsp:cNvPr id="0" name=""/>
        <dsp:cNvSpPr/>
      </dsp:nvSpPr>
      <dsp:spPr>
        <a:xfrm>
          <a:off x="707927" y="925625"/>
          <a:ext cx="2113504"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0" rIns="0" bIns="508000" numCol="1" spcCol="1270" anchor="ctr" anchorCtr="0">
          <a:noAutofit/>
        </a:bodyPr>
        <a:lstStyle/>
        <a:p>
          <a:pPr lvl="0" algn="ctr" defTabSz="2222500">
            <a:lnSpc>
              <a:spcPct val="90000"/>
            </a:lnSpc>
            <a:spcBef>
              <a:spcPct val="0"/>
            </a:spcBef>
            <a:spcAft>
              <a:spcPct val="35000"/>
            </a:spcAft>
          </a:pPr>
          <a:r>
            <a:rPr lang="en-US" sz="5000" kern="1200" dirty="0" smtClean="0"/>
            <a:t>History</a:t>
          </a:r>
          <a:endParaRPr lang="en-US" sz="5000" kern="1200" dirty="0"/>
        </a:p>
      </dsp:txBody>
      <dsp:txXfrm>
        <a:off x="707927" y="925625"/>
        <a:ext cx="2113504" cy="180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F69B5A-E765-49B6-AEB7-659BF63BBAF7}">
      <dsp:nvSpPr>
        <dsp:cNvPr id="0" name=""/>
        <dsp:cNvSpPr/>
      </dsp:nvSpPr>
      <dsp:spPr>
        <a:xfrm>
          <a:off x="3093088" y="2215"/>
          <a:ext cx="1411598" cy="14115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My name is Yon </a:t>
          </a:r>
          <a:r>
            <a:rPr lang="en-US" sz="1400" kern="1200" dirty="0" err="1" smtClean="0"/>
            <a:t>Yonson</a:t>
          </a:r>
          <a:endParaRPr lang="en-US" sz="1400" kern="1200" dirty="0"/>
        </a:p>
      </dsp:txBody>
      <dsp:txXfrm>
        <a:off x="3299812" y="208939"/>
        <a:ext cx="998150" cy="998150"/>
      </dsp:txXfrm>
    </dsp:sp>
    <dsp:sp modelId="{96447442-71B5-4242-9A39-8D2A528F8D5A}">
      <dsp:nvSpPr>
        <dsp:cNvPr id="0" name=""/>
        <dsp:cNvSpPr/>
      </dsp:nvSpPr>
      <dsp:spPr>
        <a:xfrm rot="1800000">
          <a:off x="4519840" y="994330"/>
          <a:ext cx="375093" cy="476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527378" y="1061481"/>
        <a:ext cx="262565" cy="285848"/>
      </dsp:txXfrm>
    </dsp:sp>
    <dsp:sp modelId="{4B0BAA8C-6624-413A-9A70-F0700ECCCC7F}">
      <dsp:nvSpPr>
        <dsp:cNvPr id="0" name=""/>
        <dsp:cNvSpPr/>
      </dsp:nvSpPr>
      <dsp:spPr>
        <a:xfrm>
          <a:off x="4928475" y="1061876"/>
          <a:ext cx="1411598" cy="14115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 work in Wisconsin</a:t>
          </a:r>
          <a:endParaRPr lang="en-US" sz="1400" kern="1200" dirty="0"/>
        </a:p>
      </dsp:txBody>
      <dsp:txXfrm>
        <a:off x="5135199" y="1268600"/>
        <a:ext cx="998150" cy="998150"/>
      </dsp:txXfrm>
    </dsp:sp>
    <dsp:sp modelId="{62A8286C-9A28-4F7C-8587-89838C4EDC01}">
      <dsp:nvSpPr>
        <dsp:cNvPr id="0" name=""/>
        <dsp:cNvSpPr/>
      </dsp:nvSpPr>
      <dsp:spPr>
        <a:xfrm rot="5400000">
          <a:off x="5446727" y="2578514"/>
          <a:ext cx="375093" cy="476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502991" y="2617533"/>
        <a:ext cx="262565" cy="285848"/>
      </dsp:txXfrm>
    </dsp:sp>
    <dsp:sp modelId="{CCF31057-3D5F-43DC-B747-C7172F544387}">
      <dsp:nvSpPr>
        <dsp:cNvPr id="0" name=""/>
        <dsp:cNvSpPr/>
      </dsp:nvSpPr>
      <dsp:spPr>
        <a:xfrm>
          <a:off x="4928475" y="3181199"/>
          <a:ext cx="1411598" cy="14115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 work in a lumbermill there</a:t>
          </a:r>
          <a:endParaRPr lang="en-US" sz="1400" kern="1200" dirty="0"/>
        </a:p>
      </dsp:txBody>
      <dsp:txXfrm>
        <a:off x="5135199" y="3387923"/>
        <a:ext cx="998150" cy="998150"/>
      </dsp:txXfrm>
    </dsp:sp>
    <dsp:sp modelId="{C6FFCBAC-A426-4F34-BB81-153B23D4D49B}">
      <dsp:nvSpPr>
        <dsp:cNvPr id="0" name=""/>
        <dsp:cNvSpPr/>
      </dsp:nvSpPr>
      <dsp:spPr>
        <a:xfrm rot="9000000">
          <a:off x="4538227" y="4173314"/>
          <a:ext cx="375093" cy="476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4643217" y="4240465"/>
        <a:ext cx="262565" cy="285848"/>
      </dsp:txXfrm>
    </dsp:sp>
    <dsp:sp modelId="{2C8D57E6-7567-4F50-8A74-86A3BC18BE68}">
      <dsp:nvSpPr>
        <dsp:cNvPr id="0" name=""/>
        <dsp:cNvSpPr/>
      </dsp:nvSpPr>
      <dsp:spPr>
        <a:xfrm>
          <a:off x="3093088" y="4240861"/>
          <a:ext cx="1411598" cy="14115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The people I meet when I walk down the street</a:t>
          </a:r>
          <a:endParaRPr lang="en-US" sz="1400" kern="1200" dirty="0"/>
        </a:p>
      </dsp:txBody>
      <dsp:txXfrm>
        <a:off x="3299812" y="4447585"/>
        <a:ext cx="998150" cy="998150"/>
      </dsp:txXfrm>
    </dsp:sp>
    <dsp:sp modelId="{EA463AFF-1FFF-492B-B553-240BB95DAC1A}">
      <dsp:nvSpPr>
        <dsp:cNvPr id="0" name=""/>
        <dsp:cNvSpPr/>
      </dsp:nvSpPr>
      <dsp:spPr>
        <a:xfrm rot="12600000">
          <a:off x="2702840" y="4183930"/>
          <a:ext cx="375093" cy="476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807830" y="4307345"/>
        <a:ext cx="262565" cy="285848"/>
      </dsp:txXfrm>
    </dsp:sp>
    <dsp:sp modelId="{A1C6DAD6-FA86-49E9-93C8-BDB92D5D44C0}">
      <dsp:nvSpPr>
        <dsp:cNvPr id="0" name=""/>
        <dsp:cNvSpPr/>
      </dsp:nvSpPr>
      <dsp:spPr>
        <a:xfrm>
          <a:off x="1257700" y="3181199"/>
          <a:ext cx="1411598" cy="14115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They say, “What ‘s your name?” </a:t>
          </a:r>
          <a:endParaRPr lang="en-US" sz="1400" kern="1200" dirty="0"/>
        </a:p>
      </dsp:txBody>
      <dsp:txXfrm>
        <a:off x="1464424" y="3387923"/>
        <a:ext cx="998150" cy="998150"/>
      </dsp:txXfrm>
    </dsp:sp>
    <dsp:sp modelId="{2283C257-D7DC-49F1-8D11-2ACE59E34773}">
      <dsp:nvSpPr>
        <dsp:cNvPr id="0" name=""/>
        <dsp:cNvSpPr/>
      </dsp:nvSpPr>
      <dsp:spPr>
        <a:xfrm rot="16200000">
          <a:off x="1775953" y="2599746"/>
          <a:ext cx="375093" cy="476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832217" y="2751293"/>
        <a:ext cx="262565" cy="285848"/>
      </dsp:txXfrm>
    </dsp:sp>
    <dsp:sp modelId="{6BAAF0B1-5D4E-40EB-8D90-91F5F4D72C9D}">
      <dsp:nvSpPr>
        <dsp:cNvPr id="0" name=""/>
        <dsp:cNvSpPr/>
      </dsp:nvSpPr>
      <dsp:spPr>
        <a:xfrm>
          <a:off x="1257700" y="1061876"/>
          <a:ext cx="1411598" cy="14115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And I say…</a:t>
          </a:r>
          <a:endParaRPr lang="en-US" sz="1400" kern="1200" dirty="0"/>
        </a:p>
      </dsp:txBody>
      <dsp:txXfrm>
        <a:off x="1464424" y="1268600"/>
        <a:ext cx="998150" cy="998150"/>
      </dsp:txXfrm>
    </dsp:sp>
    <dsp:sp modelId="{F4C3D9B2-792A-4C42-942C-EE40449CD6BA}">
      <dsp:nvSpPr>
        <dsp:cNvPr id="0" name=""/>
        <dsp:cNvSpPr/>
      </dsp:nvSpPr>
      <dsp:spPr>
        <a:xfrm rot="19800000">
          <a:off x="2684453" y="1004946"/>
          <a:ext cx="375093" cy="476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691991" y="1128361"/>
        <a:ext cx="262565" cy="28584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5C42EACA-BBFD-4FD0-9D3F-B55280344C92}" type="datetimeFigureOut">
              <a:rPr lang="en-US" smtClean="0"/>
              <a:t>3/29/2016</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C796C206-146C-457A-BA6F-D6A150DDD740}"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808326648"/>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42EACA-BBFD-4FD0-9D3F-B55280344C92}"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6C206-146C-457A-BA6F-D6A150DDD740}" type="slidenum">
              <a:rPr lang="en-US" smtClean="0"/>
              <a:t>‹#›</a:t>
            </a:fld>
            <a:endParaRPr lang="en-US"/>
          </a:p>
        </p:txBody>
      </p:sp>
    </p:spTree>
    <p:extLst>
      <p:ext uri="{BB962C8B-B14F-4D97-AF65-F5344CB8AC3E}">
        <p14:creationId xmlns:p14="http://schemas.microsoft.com/office/powerpoint/2010/main" val="280265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5C42EACA-BBFD-4FD0-9D3F-B55280344C92}" type="datetimeFigureOut">
              <a:rPr lang="en-US" smtClean="0"/>
              <a:t>3/29/2016</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C796C206-146C-457A-BA6F-D6A150DDD740}"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05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42EACA-BBFD-4FD0-9D3F-B55280344C92}"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6C206-146C-457A-BA6F-D6A150DDD740}" type="slidenum">
              <a:rPr lang="en-US" smtClean="0"/>
              <a:t>‹#›</a:t>
            </a:fld>
            <a:endParaRPr lang="en-US"/>
          </a:p>
        </p:txBody>
      </p:sp>
    </p:spTree>
    <p:extLst>
      <p:ext uri="{BB962C8B-B14F-4D97-AF65-F5344CB8AC3E}">
        <p14:creationId xmlns:p14="http://schemas.microsoft.com/office/powerpoint/2010/main" val="395743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5C42EACA-BBFD-4FD0-9D3F-B55280344C92}" type="datetimeFigureOut">
              <a:rPr lang="en-US" smtClean="0"/>
              <a:t>3/29/2016</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C796C206-146C-457A-BA6F-D6A150DDD740}"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40170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42EACA-BBFD-4FD0-9D3F-B55280344C92}"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6C206-146C-457A-BA6F-D6A150DDD740}" type="slidenum">
              <a:rPr lang="en-US" smtClean="0"/>
              <a:t>‹#›</a:t>
            </a:fld>
            <a:endParaRPr lang="en-US"/>
          </a:p>
        </p:txBody>
      </p:sp>
    </p:spTree>
    <p:extLst>
      <p:ext uri="{BB962C8B-B14F-4D97-AF65-F5344CB8AC3E}">
        <p14:creationId xmlns:p14="http://schemas.microsoft.com/office/powerpoint/2010/main" val="112784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42EACA-BBFD-4FD0-9D3F-B55280344C92}" type="datetimeFigureOut">
              <a:rPr lang="en-US" smtClean="0"/>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6C206-146C-457A-BA6F-D6A150DDD740}" type="slidenum">
              <a:rPr lang="en-US" smtClean="0"/>
              <a:t>‹#›</a:t>
            </a:fld>
            <a:endParaRPr lang="en-US"/>
          </a:p>
        </p:txBody>
      </p:sp>
    </p:spTree>
    <p:extLst>
      <p:ext uri="{BB962C8B-B14F-4D97-AF65-F5344CB8AC3E}">
        <p14:creationId xmlns:p14="http://schemas.microsoft.com/office/powerpoint/2010/main" val="353229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42EACA-BBFD-4FD0-9D3F-B55280344C92}" type="datetimeFigureOut">
              <a:rPr lang="en-US" smtClean="0"/>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96C206-146C-457A-BA6F-D6A150DDD740}" type="slidenum">
              <a:rPr lang="en-US" smtClean="0"/>
              <a:t>‹#›</a:t>
            </a:fld>
            <a:endParaRPr lang="en-US"/>
          </a:p>
        </p:txBody>
      </p:sp>
    </p:spTree>
    <p:extLst>
      <p:ext uri="{BB962C8B-B14F-4D97-AF65-F5344CB8AC3E}">
        <p14:creationId xmlns:p14="http://schemas.microsoft.com/office/powerpoint/2010/main" val="24218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5C42EACA-BBFD-4FD0-9D3F-B55280344C92}" type="datetimeFigureOut">
              <a:rPr lang="en-US" smtClean="0"/>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6C206-146C-457A-BA6F-D6A150DDD740}" type="slidenum">
              <a:rPr lang="en-US" smtClean="0"/>
              <a:t>‹#›</a:t>
            </a:fld>
            <a:endParaRPr lang="en-US"/>
          </a:p>
        </p:txBody>
      </p:sp>
    </p:spTree>
    <p:extLst>
      <p:ext uri="{BB962C8B-B14F-4D97-AF65-F5344CB8AC3E}">
        <p14:creationId xmlns:p14="http://schemas.microsoft.com/office/powerpoint/2010/main" val="120607603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5C42EACA-BBFD-4FD0-9D3F-B55280344C92}" type="datetimeFigureOut">
              <a:rPr lang="en-US" smtClean="0"/>
              <a:t>3/29/2016</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C796C206-146C-457A-BA6F-D6A150DDD740}" type="slidenum">
              <a:rPr lang="en-US" smtClean="0"/>
              <a:t>‹#›</a:t>
            </a:fld>
            <a:endParaRPr lang="en-US"/>
          </a:p>
        </p:txBody>
      </p:sp>
    </p:spTree>
    <p:extLst>
      <p:ext uri="{BB962C8B-B14F-4D97-AF65-F5344CB8AC3E}">
        <p14:creationId xmlns:p14="http://schemas.microsoft.com/office/powerpoint/2010/main" val="73695601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5C42EACA-BBFD-4FD0-9D3F-B55280344C92}" type="datetimeFigureOut">
              <a:rPr lang="en-US" smtClean="0"/>
              <a:t>3/29/2016</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C796C206-146C-457A-BA6F-D6A150DDD740}" type="slidenum">
              <a:rPr lang="en-US" smtClean="0"/>
              <a:t>‹#›</a:t>
            </a:fld>
            <a:endParaRPr lang="en-US"/>
          </a:p>
        </p:txBody>
      </p:sp>
    </p:spTree>
    <p:extLst>
      <p:ext uri="{BB962C8B-B14F-4D97-AF65-F5344CB8AC3E}">
        <p14:creationId xmlns:p14="http://schemas.microsoft.com/office/powerpoint/2010/main" val="273934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5C42EACA-BBFD-4FD0-9D3F-B55280344C92}" type="datetimeFigureOut">
              <a:rPr lang="en-US" smtClean="0"/>
              <a:t>3/29/2016</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C796C206-146C-457A-BA6F-D6A150DDD740}"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852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PhnoQRzQJ6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a:t>
            </a:r>
            <a:endParaRPr lang="en-US" dirty="0"/>
          </a:p>
        </p:txBody>
      </p:sp>
      <p:sp>
        <p:nvSpPr>
          <p:cNvPr id="3" name="Subtitle 2"/>
          <p:cNvSpPr>
            <a:spLocks noGrp="1"/>
          </p:cNvSpPr>
          <p:nvPr>
            <p:ph type="subTitle" idx="1"/>
          </p:nvPr>
        </p:nvSpPr>
        <p:spPr/>
        <p:txBody>
          <a:bodyPr/>
          <a:lstStyle/>
          <a:p>
            <a:r>
              <a:rPr lang="en-US" dirty="0" smtClean="0"/>
              <a:t>A TOK Dissection</a:t>
            </a:r>
            <a:endParaRPr lang="en-US" dirty="0"/>
          </a:p>
        </p:txBody>
      </p:sp>
    </p:spTree>
    <p:extLst>
      <p:ext uri="{BB962C8B-B14F-4D97-AF65-F5344CB8AC3E}">
        <p14:creationId xmlns:p14="http://schemas.microsoft.com/office/powerpoint/2010/main" val="3982137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Cyclical Philosophy</a:t>
            </a:r>
            <a:endParaRPr lang="en-US" dirty="0"/>
          </a:p>
        </p:txBody>
      </p:sp>
      <p:sp>
        <p:nvSpPr>
          <p:cNvPr id="3" name="Content Placeholder 2"/>
          <p:cNvSpPr>
            <a:spLocks noGrp="1"/>
          </p:cNvSpPr>
          <p:nvPr>
            <p:ph idx="1"/>
          </p:nvPr>
        </p:nvSpPr>
        <p:spPr/>
        <p:txBody>
          <a:bodyPr/>
          <a:lstStyle/>
          <a:p>
            <a:r>
              <a:rPr lang="en-US" dirty="0" smtClean="0"/>
              <a:t>Spengler: Published The Decline of the West</a:t>
            </a:r>
          </a:p>
          <a:p>
            <a:pPr lvl="1"/>
            <a:r>
              <a:rPr lang="en-US" dirty="0" smtClean="0"/>
              <a:t>History is not built upon epochs, but on whole cultures whose rise and fall are chronicled like a biological organism.</a:t>
            </a:r>
          </a:p>
          <a:p>
            <a:pPr lvl="2"/>
            <a:r>
              <a:rPr lang="en-US" dirty="0" smtClean="0"/>
              <a:t>Babylonian, Egyptian, Chinese, Indian, Mesoamerican, Classical, Arabian, Western</a:t>
            </a:r>
          </a:p>
          <a:p>
            <a:pPr lvl="1"/>
            <a:r>
              <a:rPr lang="en-US" dirty="0" smtClean="0"/>
              <a:t>The Western (or Eurocentric) Civilization is doomed to fail. It is in its last winter</a:t>
            </a:r>
          </a:p>
          <a:p>
            <a:pPr lvl="1"/>
            <a:r>
              <a:rPr lang="en-US" dirty="0" smtClean="0"/>
              <a:t>Each civilization has an initial religious identity, a reformation, a period of rationalism, and then renewed religiousness that facilitates its decline. </a:t>
            </a:r>
            <a:endParaRPr lang="en-US" dirty="0"/>
          </a:p>
        </p:txBody>
      </p:sp>
    </p:spTree>
    <p:extLst>
      <p:ext uri="{BB962C8B-B14F-4D97-AF65-F5344CB8AC3E}">
        <p14:creationId xmlns:p14="http://schemas.microsoft.com/office/powerpoint/2010/main" val="185812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Cyclical Philosophy</a:t>
            </a:r>
            <a:endParaRPr lang="en-US" dirty="0"/>
          </a:p>
        </p:txBody>
      </p:sp>
      <p:sp>
        <p:nvSpPr>
          <p:cNvPr id="3" name="Content Placeholder 2"/>
          <p:cNvSpPr>
            <a:spLocks noGrp="1"/>
          </p:cNvSpPr>
          <p:nvPr>
            <p:ph idx="1"/>
          </p:nvPr>
        </p:nvSpPr>
        <p:spPr/>
        <p:txBody>
          <a:bodyPr/>
          <a:lstStyle/>
          <a:p>
            <a:r>
              <a:rPr lang="en-US" dirty="0" smtClean="0"/>
              <a:t>Arnold Toynbee</a:t>
            </a:r>
          </a:p>
          <a:p>
            <a:pPr lvl="1"/>
            <a:r>
              <a:rPr lang="en-US" dirty="0" smtClean="0"/>
              <a:t>22 of 26 major civilizations have matured and then self-destructed in the past 6000 years</a:t>
            </a:r>
          </a:p>
          <a:p>
            <a:pPr lvl="2"/>
            <a:r>
              <a:rPr lang="en-US" dirty="0" smtClean="0"/>
              <a:t>Those who did succeed did so by listening to the “creative minority” instead of the elite</a:t>
            </a:r>
          </a:p>
          <a:p>
            <a:pPr lvl="1"/>
            <a:r>
              <a:rPr lang="en-US" dirty="0" smtClean="0"/>
              <a:t>Civilizations are created through Goldilocks condition</a:t>
            </a:r>
          </a:p>
          <a:p>
            <a:pPr lvl="1"/>
            <a:r>
              <a:rPr lang="en-US" dirty="0" smtClean="0"/>
              <a:t>Civilizations die when the resentment of the dominant minority culture creates an irreparable schism in the society through the creation of a “universal state” that stifles political and social growth</a:t>
            </a:r>
            <a:endParaRPr lang="en-US" dirty="0"/>
          </a:p>
        </p:txBody>
      </p:sp>
    </p:spTree>
    <p:extLst>
      <p:ext uri="{BB962C8B-B14F-4D97-AF65-F5344CB8AC3E}">
        <p14:creationId xmlns:p14="http://schemas.microsoft.com/office/powerpoint/2010/main" val="3947353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Cyclical View</a:t>
            </a:r>
            <a:endParaRPr lang="en-US" dirty="0"/>
          </a:p>
        </p:txBody>
      </p:sp>
      <p:sp>
        <p:nvSpPr>
          <p:cNvPr id="3" name="Content Placeholder 2"/>
          <p:cNvSpPr>
            <a:spLocks noGrp="1"/>
          </p:cNvSpPr>
          <p:nvPr>
            <p:ph idx="1"/>
          </p:nvPr>
        </p:nvSpPr>
        <p:spPr/>
        <p:txBody>
          <a:bodyPr/>
          <a:lstStyle/>
          <a:p>
            <a:r>
              <a:rPr lang="en-US" dirty="0" smtClean="0"/>
              <a:t>Every extremely popular series to books. </a:t>
            </a:r>
            <a:endParaRPr lang="en-US" dirty="0"/>
          </a:p>
          <a:p>
            <a:r>
              <a:rPr lang="en-US" dirty="0" smtClean="0"/>
              <a:t>The monomyth</a:t>
            </a:r>
            <a:endParaRPr lang="en-US" dirty="0"/>
          </a:p>
        </p:txBody>
      </p:sp>
    </p:spTree>
    <p:extLst>
      <p:ext uri="{BB962C8B-B14F-4D97-AF65-F5344CB8AC3E}">
        <p14:creationId xmlns:p14="http://schemas.microsoft.com/office/powerpoint/2010/main" val="303057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Newer Perspective</a:t>
            </a:r>
            <a:endParaRPr lang="en-US" dirty="0"/>
          </a:p>
        </p:txBody>
      </p:sp>
      <p:pic>
        <p:nvPicPr>
          <p:cNvPr id="4" name="PhnoQRzQJ60"/>
          <p:cNvPicPr>
            <a:picLocks noGrp="1" noRot="1" noChangeAspect="1"/>
          </p:cNvPicPr>
          <p:nvPr>
            <p:ph idx="1"/>
            <a:videoFile r:link="rId1"/>
          </p:nvPr>
        </p:nvPicPr>
        <p:blipFill>
          <a:blip r:embed="rId3"/>
          <a:stretch>
            <a:fillRect/>
          </a:stretch>
        </p:blipFill>
        <p:spPr>
          <a:xfrm>
            <a:off x="3785948" y="2277035"/>
            <a:ext cx="7267389" cy="4087906"/>
          </a:xfrm>
          <a:prstGeom prst="rect">
            <a:avLst/>
          </a:prstGeom>
        </p:spPr>
      </p:pic>
    </p:spTree>
    <p:extLst>
      <p:ext uri="{BB962C8B-B14F-4D97-AF65-F5344CB8AC3E}">
        <p14:creationId xmlns:p14="http://schemas.microsoft.com/office/powerpoint/2010/main" val="4076111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Agreed Upon</a:t>
            </a:r>
            <a:endParaRPr lang="en-US" dirty="0"/>
          </a:p>
        </p:txBody>
      </p:sp>
      <p:sp>
        <p:nvSpPr>
          <p:cNvPr id="3" name="Content Placeholder 2"/>
          <p:cNvSpPr>
            <a:spLocks noGrp="1"/>
          </p:cNvSpPr>
          <p:nvPr>
            <p:ph idx="1"/>
          </p:nvPr>
        </p:nvSpPr>
        <p:spPr/>
        <p:txBody>
          <a:bodyPr>
            <a:normAutofit lnSpcReduction="10000"/>
          </a:bodyPr>
          <a:lstStyle/>
          <a:p>
            <a:r>
              <a:rPr lang="en-US" dirty="0" smtClean="0"/>
              <a:t>Science and Technology have progressed beyond man’s ability to manage it</a:t>
            </a:r>
          </a:p>
          <a:p>
            <a:r>
              <a:rPr lang="en-US" dirty="0" smtClean="0"/>
              <a:t>Humans control the physical earth and its patterns</a:t>
            </a:r>
          </a:p>
          <a:p>
            <a:r>
              <a:rPr lang="en-US" dirty="0" smtClean="0"/>
              <a:t>Humans dominate the natural world</a:t>
            </a:r>
          </a:p>
          <a:p>
            <a:r>
              <a:rPr lang="en-US" dirty="0" smtClean="0"/>
              <a:t>Governments are merging into a world system</a:t>
            </a:r>
          </a:p>
          <a:p>
            <a:r>
              <a:rPr lang="en-US" dirty="0" smtClean="0"/>
              <a:t>Man’ intelligence has remained stagnant. We know more, but do we know better?</a:t>
            </a:r>
          </a:p>
          <a:p>
            <a:r>
              <a:rPr lang="en-US" dirty="0" smtClean="0"/>
              <a:t>Man’s moral condition has remained stagnant. Knowledge has not improved our hearts</a:t>
            </a:r>
          </a:p>
          <a:p>
            <a:endParaRPr lang="en-US" dirty="0" smtClean="0"/>
          </a:p>
          <a:p>
            <a:endParaRPr lang="en-US" dirty="0"/>
          </a:p>
        </p:txBody>
      </p:sp>
    </p:spTree>
    <p:extLst>
      <p:ext uri="{BB962C8B-B14F-4D97-AF65-F5344CB8AC3E}">
        <p14:creationId xmlns:p14="http://schemas.microsoft.com/office/powerpoint/2010/main" val="234440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Draw History</a:t>
            </a:r>
            <a:endParaRPr lang="en-US" dirty="0"/>
          </a:p>
        </p:txBody>
      </p:sp>
      <p:sp>
        <p:nvSpPr>
          <p:cNvPr id="3" name="Content Placeholder 2"/>
          <p:cNvSpPr>
            <a:spLocks noGrp="1"/>
          </p:cNvSpPr>
          <p:nvPr>
            <p:ph idx="1"/>
          </p:nvPr>
        </p:nvSpPr>
        <p:spPr/>
        <p:txBody>
          <a:bodyPr/>
          <a:lstStyle/>
          <a:p>
            <a:r>
              <a:rPr lang="en-US" dirty="0" smtClean="0"/>
              <a:t>What is it</a:t>
            </a:r>
            <a:r>
              <a:rPr lang="en-US" dirty="0" smtClean="0"/>
              <a:t>?</a:t>
            </a:r>
          </a:p>
          <a:p>
            <a:r>
              <a:rPr lang="en-US" dirty="0" smtClean="0"/>
              <a:t> What does it look like?</a:t>
            </a:r>
            <a:endParaRPr lang="en-US" dirty="0" smtClean="0"/>
          </a:p>
        </p:txBody>
      </p:sp>
    </p:spTree>
    <p:extLst>
      <p:ext uri="{BB962C8B-B14F-4D97-AF65-F5344CB8AC3E}">
        <p14:creationId xmlns:p14="http://schemas.microsoft.com/office/powerpoint/2010/main" val="281744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5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Questions to discuss</a:t>
            </a:r>
            <a:endParaRPr lang="en-US" dirty="0"/>
          </a:p>
        </p:txBody>
      </p:sp>
      <p:sp>
        <p:nvSpPr>
          <p:cNvPr id="3" name="Content Placeholder 2"/>
          <p:cNvSpPr>
            <a:spLocks noGrp="1"/>
          </p:cNvSpPr>
          <p:nvPr>
            <p:ph idx="1"/>
          </p:nvPr>
        </p:nvSpPr>
        <p:spPr/>
        <p:txBody>
          <a:bodyPr/>
          <a:lstStyle/>
          <a:p>
            <a:r>
              <a:rPr lang="en-US" dirty="0" smtClean="0"/>
              <a:t>Who or What drives history?</a:t>
            </a:r>
          </a:p>
          <a:p>
            <a:pPr lvl="1"/>
            <a:r>
              <a:rPr lang="en-US" dirty="0" smtClean="0"/>
              <a:t>Deity? Are we bugs in amber? Is free will an illusion?</a:t>
            </a:r>
          </a:p>
          <a:p>
            <a:pPr lvl="2"/>
            <a:r>
              <a:rPr lang="en-US" dirty="0" smtClean="0"/>
              <a:t>If so, for what are we fighting? </a:t>
            </a:r>
          </a:p>
          <a:p>
            <a:pPr lvl="2"/>
            <a:r>
              <a:rPr lang="en-US" dirty="0" smtClean="0"/>
              <a:t>What is the purpose of studying it if we have </a:t>
            </a:r>
            <a:r>
              <a:rPr lang="en-US" smtClean="0"/>
              <a:t>no control?</a:t>
            </a:r>
            <a:endParaRPr lang="en-US" dirty="0" smtClean="0"/>
          </a:p>
          <a:p>
            <a:pPr lvl="1"/>
            <a:r>
              <a:rPr lang="en-US" dirty="0" smtClean="0"/>
              <a:t>The Self? Are we responsible for progressing the world?</a:t>
            </a:r>
          </a:p>
          <a:p>
            <a:pPr lvl="2"/>
            <a:r>
              <a:rPr lang="en-US" dirty="0" smtClean="0"/>
              <a:t>Do we learn from our mistakes?</a:t>
            </a:r>
          </a:p>
          <a:p>
            <a:pPr lvl="2"/>
            <a:r>
              <a:rPr lang="en-US" dirty="0" smtClean="0"/>
              <a:t>Can we create a utopia? Can we at least strive toward one?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2577" y="2304097"/>
            <a:ext cx="1545611" cy="1449011"/>
          </a:xfrm>
          <a:prstGeom prst="rect">
            <a:avLst/>
          </a:prstGeom>
        </p:spPr>
      </p:pic>
    </p:spTree>
    <p:extLst>
      <p:ext uri="{BB962C8B-B14F-4D97-AF65-F5344CB8AC3E}">
        <p14:creationId xmlns:p14="http://schemas.microsoft.com/office/powerpoint/2010/main" val="271776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Philosophy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98814003"/>
              </p:ext>
            </p:extLst>
          </p:nvPr>
        </p:nvGraphicFramePr>
        <p:xfrm>
          <a:off x="253253" y="2312894"/>
          <a:ext cx="8770938"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9386047" y="2762436"/>
            <a:ext cx="2112036" cy="2752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But what is the point? </a:t>
            </a:r>
          </a:p>
          <a:p>
            <a:pPr algn="ctr"/>
            <a:endParaRPr lang="en-US" dirty="0" smtClean="0"/>
          </a:p>
          <a:p>
            <a:pPr algn="ctr"/>
            <a:r>
              <a:rPr lang="en-US" dirty="0" smtClean="0"/>
              <a:t>What is it leading toward?</a:t>
            </a:r>
            <a:endParaRPr lang="en-US" dirty="0"/>
          </a:p>
        </p:txBody>
      </p:sp>
    </p:spTree>
    <p:extLst>
      <p:ext uri="{BB962C8B-B14F-4D97-AF65-F5344CB8AC3E}">
        <p14:creationId xmlns:p14="http://schemas.microsoft.com/office/powerpoint/2010/main" val="1091620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Philosophy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Friedrich Hegel</a:t>
            </a:r>
          </a:p>
          <a:p>
            <a:r>
              <a:rPr lang="en-US" dirty="0" smtClean="0"/>
              <a:t>His theory proposes that we are working toward perfectibility and human freedom in conjunction with the Geist (the collective spirit or culture</a:t>
            </a:r>
            <a:r>
              <a:rPr lang="en-US" dirty="0" smtClean="0"/>
              <a:t>)</a:t>
            </a:r>
          </a:p>
          <a:p>
            <a:r>
              <a:rPr lang="en-US" dirty="0" smtClean="0"/>
              <a:t>We do go backward in order to move forward</a:t>
            </a:r>
            <a:endParaRPr lang="en-US" dirty="0" smtClean="0"/>
          </a:p>
          <a:p>
            <a:pPr lvl="1"/>
            <a:r>
              <a:rPr lang="en-US" dirty="0" smtClean="0"/>
              <a:t>History is divided into 3 Stages</a:t>
            </a:r>
          </a:p>
          <a:p>
            <a:pPr lvl="2"/>
            <a:r>
              <a:rPr lang="en-US" dirty="0" smtClean="0"/>
              <a:t>Oriental: Only one man, the single despot, is free</a:t>
            </a:r>
          </a:p>
          <a:p>
            <a:pPr lvl="2"/>
            <a:r>
              <a:rPr lang="en-US" dirty="0" smtClean="0"/>
              <a:t>Greco-Roman: Only some men are free and some are slaves</a:t>
            </a:r>
          </a:p>
          <a:p>
            <a:pPr lvl="2"/>
            <a:r>
              <a:rPr lang="en-US" dirty="0" smtClean="0"/>
              <a:t>Germanic-Christian: All men are free</a:t>
            </a:r>
          </a:p>
          <a:p>
            <a:pPr lvl="1"/>
            <a:r>
              <a:rPr lang="en-US" dirty="0" smtClean="0"/>
              <a:t>History can only be viewed and judged holistically (not nationalistic or regional</a:t>
            </a:r>
            <a:r>
              <a:rPr lang="en-US" dirty="0" smtClean="0"/>
              <a:t>)</a:t>
            </a:r>
          </a:p>
          <a:p>
            <a:pPr lvl="1"/>
            <a:r>
              <a:rPr lang="en-US" dirty="0" smtClean="0"/>
              <a:t>This is more religious (There is a beginning and an end)</a:t>
            </a:r>
            <a:endParaRPr lang="en-US" dirty="0" smtClean="0"/>
          </a:p>
          <a:p>
            <a:pPr lvl="1"/>
            <a:r>
              <a:rPr lang="en-US" dirty="0" smtClean="0"/>
              <a:t>The major flaw is that Hegel largely ignored Asia, Africa, and the Middle East in his musings. </a:t>
            </a:r>
            <a:endParaRPr lang="en-US" dirty="0" smtClean="0"/>
          </a:p>
        </p:txBody>
      </p:sp>
    </p:spTree>
    <p:extLst>
      <p:ext uri="{BB962C8B-B14F-4D97-AF65-F5344CB8AC3E}">
        <p14:creationId xmlns:p14="http://schemas.microsoft.com/office/powerpoint/2010/main" val="37349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Philosophy</a:t>
            </a:r>
            <a:endParaRPr lang="en-US" dirty="0"/>
          </a:p>
        </p:txBody>
      </p:sp>
      <p:sp>
        <p:nvSpPr>
          <p:cNvPr id="3" name="Content Placeholder 2"/>
          <p:cNvSpPr>
            <a:spLocks noGrp="1"/>
          </p:cNvSpPr>
          <p:nvPr>
            <p:ph idx="1"/>
          </p:nvPr>
        </p:nvSpPr>
        <p:spPr/>
        <p:txBody>
          <a:bodyPr/>
          <a:lstStyle/>
          <a:p>
            <a:r>
              <a:rPr lang="en-US" dirty="0" smtClean="0"/>
              <a:t>Immanuel Kant</a:t>
            </a:r>
          </a:p>
          <a:p>
            <a:pPr lvl="1"/>
            <a:r>
              <a:rPr lang="en-US" dirty="0" smtClean="0"/>
              <a:t>Though history is linear, it is not always progressive. </a:t>
            </a:r>
          </a:p>
          <a:p>
            <a:pPr lvl="1"/>
            <a:r>
              <a:rPr lang="en-US" dirty="0" smtClean="0"/>
              <a:t>Progress is not always necessary or always inevitable</a:t>
            </a:r>
          </a:p>
          <a:p>
            <a:pPr lvl="1"/>
            <a:r>
              <a:rPr lang="en-US" dirty="0" smtClean="0"/>
              <a:t>Humans CAN develop, but do not necessarily choose to develop</a:t>
            </a:r>
          </a:p>
          <a:p>
            <a:pPr lvl="1"/>
            <a:r>
              <a:rPr lang="en-US" dirty="0" smtClean="0"/>
              <a:t>All possibilities for development are not </a:t>
            </a:r>
            <a:r>
              <a:rPr lang="en-US" dirty="0" smtClean="0"/>
              <a:t>explored</a:t>
            </a:r>
          </a:p>
          <a:p>
            <a:pPr lvl="1"/>
            <a:r>
              <a:rPr lang="en-US" dirty="0" smtClean="0"/>
              <a:t>History tries to find “universal human law” through a “repugnant spectacle” that will then help us understand our past</a:t>
            </a:r>
          </a:p>
          <a:p>
            <a:pPr lvl="1"/>
            <a:r>
              <a:rPr lang="en-US" dirty="0" smtClean="0"/>
              <a:t>We must look universally and holistically in order to find our purpose (like Hegel)</a:t>
            </a:r>
            <a:endParaRPr lang="en-US" dirty="0"/>
          </a:p>
        </p:txBody>
      </p:sp>
    </p:spTree>
    <p:extLst>
      <p:ext uri="{BB962C8B-B14F-4D97-AF65-F5344CB8AC3E}">
        <p14:creationId xmlns:p14="http://schemas.microsoft.com/office/powerpoint/2010/main" val="769304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Philosophy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Karl </a:t>
            </a:r>
            <a:r>
              <a:rPr lang="en-US" dirty="0" smtClean="0"/>
              <a:t>Marx</a:t>
            </a:r>
          </a:p>
          <a:p>
            <a:pPr lvl="1"/>
            <a:r>
              <a:rPr lang="en-US" dirty="0" smtClean="0"/>
              <a:t>Historical Materialism</a:t>
            </a:r>
            <a:endParaRPr lang="en-US" dirty="0" smtClean="0"/>
          </a:p>
          <a:p>
            <a:pPr lvl="1"/>
            <a:r>
              <a:rPr lang="en-US" dirty="0" smtClean="0"/>
              <a:t>He was a follower of </a:t>
            </a:r>
            <a:r>
              <a:rPr lang="en-US" dirty="0" smtClean="0"/>
              <a:t>Hegel but focused on the material, not the spirit</a:t>
            </a:r>
            <a:endParaRPr lang="en-US" dirty="0" smtClean="0"/>
          </a:p>
          <a:p>
            <a:pPr lvl="1"/>
            <a:r>
              <a:rPr lang="en-US" dirty="0" smtClean="0"/>
              <a:t>History is broken into four stages of class struggles in succession that work toward perfectibility </a:t>
            </a:r>
          </a:p>
          <a:p>
            <a:pPr lvl="2"/>
            <a:r>
              <a:rPr lang="en-US" dirty="0" smtClean="0"/>
              <a:t>The Slave Economy of Ancient Times</a:t>
            </a:r>
          </a:p>
          <a:p>
            <a:pPr lvl="2"/>
            <a:r>
              <a:rPr lang="en-US" dirty="0" smtClean="0"/>
              <a:t>The Middle Ages and the Economy of Feudal Serfdom</a:t>
            </a:r>
          </a:p>
          <a:p>
            <a:pPr lvl="2"/>
            <a:r>
              <a:rPr lang="en-US" dirty="0" smtClean="0"/>
              <a:t>The Modern Capitalist Production (capital and labor)</a:t>
            </a:r>
          </a:p>
          <a:p>
            <a:pPr lvl="2"/>
            <a:r>
              <a:rPr lang="en-US" dirty="0" smtClean="0"/>
              <a:t>The Communist or Classless Society</a:t>
            </a:r>
          </a:p>
          <a:p>
            <a:pPr lvl="1"/>
            <a:r>
              <a:rPr lang="en-US" dirty="0" smtClean="0"/>
              <a:t>Weaknesses: Theory vs. Reality</a:t>
            </a:r>
          </a:p>
          <a:p>
            <a:pPr lvl="2"/>
            <a:endParaRPr lang="en-US" dirty="0"/>
          </a:p>
        </p:txBody>
      </p:sp>
    </p:spTree>
    <p:extLst>
      <p:ext uri="{BB962C8B-B14F-4D97-AF65-F5344CB8AC3E}">
        <p14:creationId xmlns:p14="http://schemas.microsoft.com/office/powerpoint/2010/main" val="3441228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Cyclical View of History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750704"/>
              </p:ext>
            </p:extLst>
          </p:nvPr>
        </p:nvGraphicFramePr>
        <p:xfrm>
          <a:off x="487363" y="441325"/>
          <a:ext cx="7597775" cy="5654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229093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Cyclical Philosophy</a:t>
            </a:r>
            <a:endParaRPr lang="en-US" dirty="0"/>
          </a:p>
        </p:txBody>
      </p:sp>
      <p:sp>
        <p:nvSpPr>
          <p:cNvPr id="6" name="Content Placeholder 5"/>
          <p:cNvSpPr>
            <a:spLocks noGrp="1"/>
          </p:cNvSpPr>
          <p:nvPr>
            <p:ph idx="1"/>
          </p:nvPr>
        </p:nvSpPr>
        <p:spPr/>
        <p:txBody>
          <a:bodyPr>
            <a:normAutofit lnSpcReduction="10000"/>
          </a:bodyPr>
          <a:lstStyle/>
          <a:p>
            <a:r>
              <a:rPr lang="en-US" dirty="0" smtClean="0"/>
              <a:t>Ecclesiastes: “There is nothing new under the sun; all is vanity and vexation of spirit”</a:t>
            </a:r>
          </a:p>
          <a:p>
            <a:r>
              <a:rPr lang="en-US" dirty="0" smtClean="0"/>
              <a:t>Herodotus: “the cities which were formerly great have most of them become insignificant. And such as are at a present powerful were weak in olden times.”</a:t>
            </a:r>
          </a:p>
          <a:p>
            <a:r>
              <a:rPr lang="en-US" dirty="0"/>
              <a:t>Aristotle: “Probably each art and science has often been developed as far as possible and has again perished,’ as if the arts and sciences, the products of civilization were once developed and lost, only to be developed again and </a:t>
            </a:r>
            <a:r>
              <a:rPr lang="en-US" dirty="0" smtClean="0"/>
              <a:t>lost”</a:t>
            </a:r>
          </a:p>
          <a:p>
            <a:r>
              <a:rPr lang="en-US" dirty="0" smtClean="0"/>
              <a:t>Most Chinese believe in cyclical history</a:t>
            </a:r>
            <a:endParaRPr lang="en-US" dirty="0"/>
          </a:p>
        </p:txBody>
      </p:sp>
    </p:spTree>
    <p:extLst>
      <p:ext uri="{BB962C8B-B14F-4D97-AF65-F5344CB8AC3E}">
        <p14:creationId xmlns:p14="http://schemas.microsoft.com/office/powerpoint/2010/main" val="2354660527"/>
      </p:ext>
    </p:extLst>
  </p:cSld>
  <p:clrMapOvr>
    <a:masterClrMapping/>
  </p:clrMapOvr>
</p:sld>
</file>

<file path=ppt/theme/theme1.xml><?xml version="1.0" encoding="utf-8"?>
<a:theme xmlns:a="http://schemas.openxmlformats.org/drawingml/2006/main" name="Feathered">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ustom 1">
      <a:majorFont>
        <a:latin typeface="Century Schoolbook"/>
        <a:ea typeface=""/>
        <a:cs typeface=""/>
      </a:majorFont>
      <a:minorFont>
        <a:latin typeface="Maiandra GD"/>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137</TotalTime>
  <Words>772</Words>
  <Application>Microsoft Office PowerPoint</Application>
  <PresentationFormat>Widescreen</PresentationFormat>
  <Paragraphs>84</Paragraphs>
  <Slides>14</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Schoolbook</vt:lpstr>
      <vt:lpstr>Corbel</vt:lpstr>
      <vt:lpstr>Maiandra GD</vt:lpstr>
      <vt:lpstr>Feathered</vt:lpstr>
      <vt:lpstr>History</vt:lpstr>
      <vt:lpstr>Please Draw History</vt:lpstr>
      <vt:lpstr>First Questions to discuss</vt:lpstr>
      <vt:lpstr>Progressive Philosophy</vt:lpstr>
      <vt:lpstr>Progressive Philosophy</vt:lpstr>
      <vt:lpstr>Progressive Philosophy</vt:lpstr>
      <vt:lpstr>Progressive Philosophy</vt:lpstr>
      <vt:lpstr>Cyclical View of History</vt:lpstr>
      <vt:lpstr>Cyclical Philosophy</vt:lpstr>
      <vt:lpstr>Cyclical Philosophy</vt:lpstr>
      <vt:lpstr>Cyclical Philosophy</vt:lpstr>
      <vt:lpstr>Cyclical View</vt:lpstr>
      <vt:lpstr>A Newer Perspective</vt:lpstr>
      <vt:lpstr>Conclusions Agreed Upon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Jackie Keeler</dc:creator>
  <cp:lastModifiedBy>Jackie Keeler</cp:lastModifiedBy>
  <cp:revision>16</cp:revision>
  <dcterms:created xsi:type="dcterms:W3CDTF">2016-03-23T00:40:18Z</dcterms:created>
  <dcterms:modified xsi:type="dcterms:W3CDTF">2016-03-30T00:36:13Z</dcterms:modified>
</cp:coreProperties>
</file>