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embeddedFontLst>
    <p:embeddedFont>
      <p:font typeface="Franklin Gothic" panose="020B0604020202020204" charset="0"/>
      <p:bold r:id="rId18"/>
    </p:embeddedFont>
    <p:embeddedFont>
      <p:font typeface="Libre Franklin" pitchFamily="2" charset="0"/>
      <p:regular r:id="rId19"/>
      <p:bold r:id="rId20"/>
      <p:italic r:id="rId21"/>
      <p:boldItalic r:id="rId22"/>
    </p:embeddedFont>
    <p:embeddedFont>
      <p:font typeface="Roboto" panose="02000000000000000000" pitchFamily="2"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4D63CB8-B9E5-45E0-843C-A5F3335C93F1}">
  <a:tblStyle styleId="{D4D63CB8-B9E5-45E0-843C-A5F3335C93F1}" styleName="Table_0">
    <a:wholeTbl>
      <a:tcTxStyle b="off" i="off">
        <a:font>
          <a:latin typeface="Franklin Gothic Book"/>
          <a:ea typeface="Franklin Gothic Book"/>
          <a:cs typeface="Franklin Gothic Book"/>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7F1FA"/>
          </a:solidFill>
        </a:fill>
      </a:tcStyle>
    </a:wholeTbl>
    <a:band1H>
      <a:tcTxStyle b="off" i="off"/>
      <a:tcStyle>
        <a:tcBdr/>
        <a:fill>
          <a:solidFill>
            <a:srgbClr val="CBE2F5"/>
          </a:solidFill>
        </a:fill>
      </a:tcStyle>
    </a:band1H>
    <a:band2H>
      <a:tcTxStyle b="off" i="off"/>
      <a:tcStyle>
        <a:tcBdr/>
      </a:tcStyle>
    </a:band2H>
    <a:band1V>
      <a:tcTxStyle b="off" i="off"/>
      <a:tcStyle>
        <a:tcBdr/>
        <a:fill>
          <a:solidFill>
            <a:srgbClr val="CBE2F5"/>
          </a:solidFill>
        </a:fill>
      </a:tcStyle>
    </a:band1V>
    <a:band2V>
      <a:tcTxStyle b="off" i="off"/>
      <a:tcStyle>
        <a:tcBdr/>
      </a:tcStyle>
    </a:band2V>
    <a:lastCol>
      <a:tcTxStyle b="on" i="off">
        <a:font>
          <a:latin typeface="Franklin Gothic Book"/>
          <a:ea typeface="Franklin Gothic Book"/>
          <a:cs typeface="Franklin Gothic Book"/>
        </a:font>
        <a:schemeClr val="lt1"/>
      </a:tcTxStyle>
      <a:tcStyle>
        <a:tcBdr/>
        <a:fill>
          <a:solidFill>
            <a:schemeClr val="accent1"/>
          </a:solidFill>
        </a:fill>
      </a:tcStyle>
    </a:lastCol>
    <a:firstCol>
      <a:tcTxStyle b="on" i="off">
        <a:font>
          <a:latin typeface="Franklin Gothic Book"/>
          <a:ea typeface="Franklin Gothic Book"/>
          <a:cs typeface="Franklin Gothic Book"/>
        </a:font>
        <a:schemeClr val="lt1"/>
      </a:tcTxStyle>
      <a:tcStyle>
        <a:tcBdr/>
        <a:fill>
          <a:solidFill>
            <a:schemeClr val="accent1"/>
          </a:solidFill>
        </a:fill>
      </a:tcStyle>
    </a:firstCol>
    <a:lastRow>
      <a:tcTxStyle b="on" i="off">
        <a:font>
          <a:latin typeface="Franklin Gothic Book"/>
          <a:ea typeface="Franklin Gothic Book"/>
          <a:cs typeface="Franklin Gothic Book"/>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Franklin Gothic Book"/>
          <a:ea typeface="Franklin Gothic Book"/>
          <a:cs typeface="Franklin Gothic Book"/>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2" name="Google Shape;9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3" name="Google Shape;153;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9" name="Google Shape;159;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1e341f99c81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5" name="Google Shape;165;g1e341f99c81_0_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1" name="Google Shape;171;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7" name="Google Shape;177;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3" name="Google Shape;183;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3" name="Google Shape;103;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9" name="Google Shape;109;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5" name="Google Shape;115;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1" name="Google Shape;121;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7" name="Google Shape;127;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3" name="Google Shape;133;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0" name="Google Shape;140;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6" name="Google Shape;146;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
        <p:cNvGrpSpPr/>
        <p:nvPr/>
      </p:nvGrpSpPr>
      <p:grpSpPr>
        <a:xfrm>
          <a:off x="0" y="0"/>
          <a:ext cx="0" cy="0"/>
          <a:chOff x="0" y="0"/>
          <a:chExt cx="0" cy="0"/>
        </a:xfrm>
      </p:grpSpPr>
      <p:sp>
        <p:nvSpPr>
          <p:cNvPr id="15" name="Google Shape;15;p2"/>
          <p:cNvSpPr/>
          <p:nvPr/>
        </p:nvSpPr>
        <p:spPr>
          <a:xfrm>
            <a:off x="446534" y="3085764"/>
            <a:ext cx="11298932" cy="3338149"/>
          </a:xfrm>
          <a:prstGeom prst="rect">
            <a:avLst/>
          </a:prstGeom>
          <a:solidFill>
            <a:srgbClr val="46535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2"/>
          <p:cNvSpPr txBox="1">
            <a:spLocks noGrp="1"/>
          </p:cNvSpPr>
          <p:nvPr>
            <p:ph type="ctrTitle"/>
          </p:nvPr>
        </p:nvSpPr>
        <p:spPr>
          <a:xfrm>
            <a:off x="581191" y="1020431"/>
            <a:ext cx="10993549" cy="1475013"/>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3F3F3F"/>
              </a:buClr>
              <a:buSzPts val="3600"/>
              <a:buFont typeface="Franklin Gothic"/>
              <a:buNone/>
              <a:defRPr sz="3600">
                <a:solidFill>
                  <a:srgbClr val="3F3F3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581194" y="2495445"/>
            <a:ext cx="10993546" cy="590321"/>
          </a:xfrm>
          <a:prstGeom prst="rect">
            <a:avLst/>
          </a:prstGeom>
          <a:noFill/>
          <a:ln>
            <a:noFill/>
          </a:ln>
        </p:spPr>
        <p:txBody>
          <a:bodyPr spcFirstLastPara="1" wrap="square" lIns="91425" tIns="45700" rIns="91425" bIns="45700" anchor="t" anchorCtr="0">
            <a:normAutofit/>
          </a:bodyPr>
          <a:lstStyle>
            <a:lvl1pPr lvl="0" algn="l">
              <a:lnSpc>
                <a:spcPct val="110000"/>
              </a:lnSpc>
              <a:spcBef>
                <a:spcPts val="320"/>
              </a:spcBef>
              <a:spcAft>
                <a:spcPts val="0"/>
              </a:spcAft>
              <a:buSzPts val="1472"/>
              <a:buNone/>
              <a:defRPr sz="1600" cap="none">
                <a:solidFill>
                  <a:schemeClr val="accent1"/>
                </a:solidFill>
              </a:defRPr>
            </a:lvl1pPr>
            <a:lvl2pPr lvl="1" algn="ctr">
              <a:lnSpc>
                <a:spcPct val="100000"/>
              </a:lnSpc>
              <a:spcBef>
                <a:spcPts val="600"/>
              </a:spcBef>
              <a:spcAft>
                <a:spcPts val="0"/>
              </a:spcAft>
              <a:buSzPts val="1288"/>
              <a:buNone/>
              <a:defRPr>
                <a:solidFill>
                  <a:srgbClr val="888888"/>
                </a:solidFill>
              </a:defRPr>
            </a:lvl2pPr>
            <a:lvl3pPr lvl="2" algn="ctr">
              <a:lnSpc>
                <a:spcPct val="100000"/>
              </a:lnSpc>
              <a:spcBef>
                <a:spcPts val="600"/>
              </a:spcBef>
              <a:spcAft>
                <a:spcPts val="0"/>
              </a:spcAft>
              <a:buSzPts val="1196"/>
              <a:buNone/>
              <a:defRPr>
                <a:solidFill>
                  <a:srgbClr val="888888"/>
                </a:solidFill>
              </a:defRPr>
            </a:lvl3pPr>
            <a:lvl4pPr lvl="3" algn="ctr">
              <a:lnSpc>
                <a:spcPct val="100000"/>
              </a:lnSpc>
              <a:spcBef>
                <a:spcPts val="600"/>
              </a:spcBef>
              <a:spcAft>
                <a:spcPts val="0"/>
              </a:spcAft>
              <a:buSzPts val="1012"/>
              <a:buNone/>
              <a:defRPr>
                <a:solidFill>
                  <a:srgbClr val="888888"/>
                </a:solidFill>
              </a:defRPr>
            </a:lvl4pPr>
            <a:lvl5pPr lvl="4" algn="ctr">
              <a:lnSpc>
                <a:spcPct val="100000"/>
              </a:lnSpc>
              <a:spcBef>
                <a:spcPts val="600"/>
              </a:spcBef>
              <a:spcAft>
                <a:spcPts val="0"/>
              </a:spcAft>
              <a:buSzPts val="1012"/>
              <a:buNone/>
              <a:defRPr>
                <a:solidFill>
                  <a:srgbClr val="888888"/>
                </a:solidFill>
              </a:defRPr>
            </a:lvl5pPr>
            <a:lvl6pPr lvl="5" algn="ctr">
              <a:lnSpc>
                <a:spcPct val="100000"/>
              </a:lnSpc>
              <a:spcBef>
                <a:spcPts val="600"/>
              </a:spcBef>
              <a:spcAft>
                <a:spcPts val="0"/>
              </a:spcAft>
              <a:buSzPts val="1104"/>
              <a:buNone/>
              <a:defRPr>
                <a:solidFill>
                  <a:srgbClr val="888888"/>
                </a:solidFill>
              </a:defRPr>
            </a:lvl6pPr>
            <a:lvl7pPr lvl="6" algn="ctr">
              <a:lnSpc>
                <a:spcPct val="100000"/>
              </a:lnSpc>
              <a:spcBef>
                <a:spcPts val="600"/>
              </a:spcBef>
              <a:spcAft>
                <a:spcPts val="0"/>
              </a:spcAft>
              <a:buSzPts val="1104"/>
              <a:buNone/>
              <a:defRPr>
                <a:solidFill>
                  <a:srgbClr val="888888"/>
                </a:solidFill>
              </a:defRPr>
            </a:lvl7pPr>
            <a:lvl8pPr lvl="7" algn="ctr">
              <a:lnSpc>
                <a:spcPct val="100000"/>
              </a:lnSpc>
              <a:spcBef>
                <a:spcPts val="600"/>
              </a:spcBef>
              <a:spcAft>
                <a:spcPts val="0"/>
              </a:spcAft>
              <a:buSzPts val="1104"/>
              <a:buNone/>
              <a:defRPr>
                <a:solidFill>
                  <a:srgbClr val="888888"/>
                </a:solidFill>
              </a:defRPr>
            </a:lvl8pPr>
            <a:lvl9pPr lvl="8" algn="ctr">
              <a:lnSpc>
                <a:spcPct val="100000"/>
              </a:lnSpc>
              <a:spcBef>
                <a:spcPts val="600"/>
              </a:spcBef>
              <a:spcAft>
                <a:spcPts val="600"/>
              </a:spcAft>
              <a:buSzPts val="1104"/>
              <a:buNone/>
              <a:defRPr>
                <a:solidFill>
                  <a:srgbClr val="888888"/>
                </a:solidFill>
              </a:defRPr>
            </a:lvl9pPr>
          </a:lstStyle>
          <a:p>
            <a:endParaRPr/>
          </a:p>
        </p:txBody>
      </p:sp>
      <p:sp>
        <p:nvSpPr>
          <p:cNvPr id="18" name="Google Shape;18;p2"/>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581192" y="6423914"/>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10558300"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11"/>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1"/>
          <p:cNvSpPr txBox="1">
            <a:spLocks noGrp="1"/>
          </p:cNvSpPr>
          <p:nvPr>
            <p:ph type="body" idx="1"/>
          </p:nvPr>
        </p:nvSpPr>
        <p:spPr>
          <a:xfrm rot="5400000">
            <a:off x="4269977" y="-1352782"/>
            <a:ext cx="3652047" cy="11029616"/>
          </a:xfrm>
          <a:prstGeom prst="rect">
            <a:avLst/>
          </a:prstGeom>
          <a:noFill/>
          <a:ln>
            <a:noFill/>
          </a:ln>
        </p:spPr>
        <p:txBody>
          <a:bodyPr spcFirstLastPara="1" wrap="square" lIns="91425" tIns="45700" rIns="91425" bIns="45700" anchor="t" anchorCtr="0">
            <a:normAutofit/>
          </a:bodyPr>
          <a:lstStyle>
            <a:lvl1pPr marL="457200" lvl="0" indent="-327914" algn="l">
              <a:lnSpc>
                <a:spcPct val="110000"/>
              </a:lnSpc>
              <a:spcBef>
                <a:spcPts val="340"/>
              </a:spcBef>
              <a:spcAft>
                <a:spcPts val="0"/>
              </a:spcAft>
              <a:buSzPts val="1564"/>
              <a:buChar char="◼"/>
              <a:defRPr/>
            </a:lvl1pPr>
            <a:lvl2pPr marL="914400" lvl="1" indent="-310387" algn="l">
              <a:lnSpc>
                <a:spcPct val="100000"/>
              </a:lnSpc>
              <a:spcBef>
                <a:spcPts val="600"/>
              </a:spcBef>
              <a:spcAft>
                <a:spcPts val="0"/>
              </a:spcAft>
              <a:buSzPts val="1288"/>
              <a:buChar char="◼"/>
              <a:defRPr/>
            </a:lvl2pPr>
            <a:lvl3pPr marL="1371600" lvl="2" indent="-304546" algn="l">
              <a:lnSpc>
                <a:spcPct val="100000"/>
              </a:lnSpc>
              <a:spcBef>
                <a:spcPts val="600"/>
              </a:spcBef>
              <a:spcAft>
                <a:spcPts val="0"/>
              </a:spcAft>
              <a:buSzPts val="1196"/>
              <a:buChar char="◼"/>
              <a:defRPr/>
            </a:lvl3pPr>
            <a:lvl4pPr marL="1828800" lvl="3" indent="-292861" algn="l">
              <a:lnSpc>
                <a:spcPct val="100000"/>
              </a:lnSpc>
              <a:spcBef>
                <a:spcPts val="600"/>
              </a:spcBef>
              <a:spcAft>
                <a:spcPts val="0"/>
              </a:spcAft>
              <a:buSzPts val="1012"/>
              <a:buChar char="◼"/>
              <a:defRPr/>
            </a:lvl4pPr>
            <a:lvl5pPr marL="2286000" lvl="4" indent="-292861" algn="l">
              <a:lnSpc>
                <a:spcPct val="100000"/>
              </a:lnSpc>
              <a:spcBef>
                <a:spcPts val="600"/>
              </a:spcBef>
              <a:spcAft>
                <a:spcPts val="0"/>
              </a:spcAft>
              <a:buSzPts val="1012"/>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
        <p:nvSpPr>
          <p:cNvPr id="77" name="Google Shape;77;p11"/>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1"/>
          <p:cNvSpPr txBox="1">
            <a:spLocks noGrp="1"/>
          </p:cNvSpPr>
          <p:nvPr>
            <p:ph type="ftr" idx="11"/>
          </p:nvPr>
        </p:nvSpPr>
        <p:spPr>
          <a:xfrm>
            <a:off x="581192" y="6423914"/>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1"/>
          <p:cNvSpPr txBox="1">
            <a:spLocks noGrp="1"/>
          </p:cNvSpPr>
          <p:nvPr>
            <p:ph type="sldNum" idx="12"/>
          </p:nvPr>
        </p:nvSpPr>
        <p:spPr>
          <a:xfrm>
            <a:off x="10558300"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12"/>
          <p:cNvSpPr/>
          <p:nvPr/>
        </p:nvSpPr>
        <p:spPr>
          <a:xfrm>
            <a:off x="8058151" y="599725"/>
            <a:ext cx="3687316" cy="5816950"/>
          </a:xfrm>
          <a:prstGeom prst="rect">
            <a:avLst/>
          </a:prstGeom>
          <a:solidFill>
            <a:srgbClr val="46535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 name="Google Shape;82;p12"/>
          <p:cNvSpPr txBox="1">
            <a:spLocks noGrp="1"/>
          </p:cNvSpPr>
          <p:nvPr>
            <p:ph type="title"/>
          </p:nvPr>
        </p:nvSpPr>
        <p:spPr>
          <a:xfrm rot="5400000">
            <a:off x="7362637" y="1705163"/>
            <a:ext cx="4807326" cy="31242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FFFFFF"/>
              </a:buClr>
              <a:buSzPts val="2800"/>
              <a:buFont typeface="Franklin Gothic"/>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2"/>
          <p:cNvSpPr txBox="1">
            <a:spLocks noGrp="1"/>
          </p:cNvSpPr>
          <p:nvPr>
            <p:ph type="body" idx="1"/>
          </p:nvPr>
        </p:nvSpPr>
        <p:spPr>
          <a:xfrm rot="5400000">
            <a:off x="1952072" y="-313549"/>
            <a:ext cx="4807326" cy="7161625"/>
          </a:xfrm>
          <a:prstGeom prst="rect">
            <a:avLst/>
          </a:prstGeom>
          <a:noFill/>
          <a:ln>
            <a:noFill/>
          </a:ln>
        </p:spPr>
        <p:txBody>
          <a:bodyPr spcFirstLastPara="1" wrap="square" lIns="91425" tIns="45700" rIns="91425" bIns="45700" anchor="t" anchorCtr="0">
            <a:normAutofit/>
          </a:bodyPr>
          <a:lstStyle>
            <a:lvl1pPr marL="457200" lvl="0" indent="-333756" algn="l">
              <a:lnSpc>
                <a:spcPct val="110000"/>
              </a:lnSpc>
              <a:spcBef>
                <a:spcPts val="360"/>
              </a:spcBef>
              <a:spcAft>
                <a:spcPts val="0"/>
              </a:spcAft>
              <a:buSzPts val="1656"/>
              <a:buChar char="◼"/>
              <a:defRPr/>
            </a:lvl1pPr>
            <a:lvl2pPr marL="914400" lvl="1" indent="-333756" algn="l">
              <a:lnSpc>
                <a:spcPct val="100000"/>
              </a:lnSpc>
              <a:spcBef>
                <a:spcPts val="600"/>
              </a:spcBef>
              <a:spcAft>
                <a:spcPts val="0"/>
              </a:spcAft>
              <a:buSzPts val="1656"/>
              <a:buChar char="◼"/>
              <a:defRPr/>
            </a:lvl2pPr>
            <a:lvl3pPr marL="1371600" lvl="2" indent="-333756" algn="l">
              <a:lnSpc>
                <a:spcPct val="100000"/>
              </a:lnSpc>
              <a:spcBef>
                <a:spcPts val="600"/>
              </a:spcBef>
              <a:spcAft>
                <a:spcPts val="0"/>
              </a:spcAft>
              <a:buSzPts val="1656"/>
              <a:buChar char="◼"/>
              <a:defRPr/>
            </a:lvl3pPr>
            <a:lvl4pPr marL="1828800" lvl="3" indent="-333756" algn="l">
              <a:lnSpc>
                <a:spcPct val="100000"/>
              </a:lnSpc>
              <a:spcBef>
                <a:spcPts val="600"/>
              </a:spcBef>
              <a:spcAft>
                <a:spcPts val="0"/>
              </a:spcAft>
              <a:buSzPts val="1656"/>
              <a:buChar char="◼"/>
              <a:defRPr/>
            </a:lvl4pPr>
            <a:lvl5pPr marL="2286000" lvl="4" indent="-333756" algn="l">
              <a:lnSpc>
                <a:spcPct val="100000"/>
              </a:lnSpc>
              <a:spcBef>
                <a:spcPts val="600"/>
              </a:spcBef>
              <a:spcAft>
                <a:spcPts val="0"/>
              </a:spcAft>
              <a:buSzPts val="1656"/>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
        <p:nvSpPr>
          <p:cNvPr id="84" name="Google Shape;84;p12"/>
          <p:cNvSpPr/>
          <p:nvPr/>
        </p:nvSpPr>
        <p:spPr>
          <a:xfrm>
            <a:off x="446534" y="457200"/>
            <a:ext cx="3703320" cy="94997"/>
          </a:xfrm>
          <a:prstGeom prst="rect">
            <a:avLst/>
          </a:prstGeom>
          <a:solidFill>
            <a:srgbClr val="969FA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 name="Google Shape;85;p12"/>
          <p:cNvSpPr/>
          <p:nvPr/>
        </p:nvSpPr>
        <p:spPr>
          <a:xfrm>
            <a:off x="8042147" y="453643"/>
            <a:ext cx="3703320" cy="98554"/>
          </a:xfrm>
          <a:prstGeom prst="rect">
            <a:avLst/>
          </a:prstGeom>
          <a:solidFill>
            <a:srgbClr val="46535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 name="Google Shape;86;p12"/>
          <p:cNvSpPr/>
          <p:nvPr/>
        </p:nvSpPr>
        <p:spPr>
          <a:xfrm>
            <a:off x="4241830" y="457200"/>
            <a:ext cx="3703320" cy="9144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 name="Google Shape;87;p12"/>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2"/>
          <p:cNvSpPr txBox="1">
            <a:spLocks noGrp="1"/>
          </p:cNvSpPr>
          <p:nvPr>
            <p:ph type="ftr" idx="11"/>
          </p:nvPr>
        </p:nvSpPr>
        <p:spPr>
          <a:xfrm>
            <a:off x="581192" y="6423914"/>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12"/>
          <p:cNvSpPr txBox="1">
            <a:spLocks noGrp="1"/>
          </p:cNvSpPr>
          <p:nvPr>
            <p:ph type="sldNum" idx="12"/>
          </p:nvPr>
        </p:nvSpPr>
        <p:spPr>
          <a:xfrm>
            <a:off x="10558300"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581192" y="702156"/>
            <a:ext cx="11029616" cy="118872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581192" y="2340864"/>
            <a:ext cx="11029615" cy="3634486"/>
          </a:xfrm>
          <a:prstGeom prst="rect">
            <a:avLst/>
          </a:prstGeom>
          <a:noFill/>
          <a:ln>
            <a:noFill/>
          </a:ln>
        </p:spPr>
        <p:txBody>
          <a:bodyPr spcFirstLastPara="1" wrap="square" lIns="91425" tIns="45700" rIns="91425" bIns="45700" anchor="ctr" anchorCtr="0">
            <a:normAutofit/>
          </a:bodyPr>
          <a:lstStyle>
            <a:lvl1pPr marL="457200" lvl="0" indent="-333756" algn="l">
              <a:lnSpc>
                <a:spcPct val="110000"/>
              </a:lnSpc>
              <a:spcBef>
                <a:spcPts val="360"/>
              </a:spcBef>
              <a:spcAft>
                <a:spcPts val="0"/>
              </a:spcAft>
              <a:buSzPts val="1656"/>
              <a:buChar char="◼"/>
              <a:defRPr/>
            </a:lvl1pPr>
            <a:lvl2pPr marL="914400" lvl="1" indent="-333756" algn="l">
              <a:lnSpc>
                <a:spcPct val="100000"/>
              </a:lnSpc>
              <a:spcBef>
                <a:spcPts val="600"/>
              </a:spcBef>
              <a:spcAft>
                <a:spcPts val="0"/>
              </a:spcAft>
              <a:buSzPts val="1656"/>
              <a:buChar char="◼"/>
              <a:defRPr/>
            </a:lvl2pPr>
            <a:lvl3pPr marL="1371600" lvl="2" indent="-333756" algn="l">
              <a:lnSpc>
                <a:spcPct val="100000"/>
              </a:lnSpc>
              <a:spcBef>
                <a:spcPts val="600"/>
              </a:spcBef>
              <a:spcAft>
                <a:spcPts val="0"/>
              </a:spcAft>
              <a:buSzPts val="1656"/>
              <a:buChar char="◼"/>
              <a:defRPr/>
            </a:lvl3pPr>
            <a:lvl4pPr marL="1828800" lvl="3" indent="-333756" algn="l">
              <a:lnSpc>
                <a:spcPct val="100000"/>
              </a:lnSpc>
              <a:spcBef>
                <a:spcPts val="600"/>
              </a:spcBef>
              <a:spcAft>
                <a:spcPts val="0"/>
              </a:spcAft>
              <a:buSzPts val="1656"/>
              <a:buChar char="◼"/>
              <a:defRPr/>
            </a:lvl4pPr>
            <a:lvl5pPr marL="2286000" lvl="4" indent="-333756" algn="l">
              <a:lnSpc>
                <a:spcPct val="100000"/>
              </a:lnSpc>
              <a:spcBef>
                <a:spcPts val="600"/>
              </a:spcBef>
              <a:spcAft>
                <a:spcPts val="0"/>
              </a:spcAft>
              <a:buSzPts val="1656"/>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
        <p:nvSpPr>
          <p:cNvPr id="24" name="Google Shape;24;p3"/>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581192" y="6423914"/>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10558300"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p:nvPr/>
        </p:nvSpPr>
        <p:spPr>
          <a:xfrm>
            <a:off x="447817" y="5141974"/>
            <a:ext cx="11290860" cy="1258827"/>
          </a:xfrm>
          <a:prstGeom prst="rect">
            <a:avLst/>
          </a:prstGeom>
          <a:solidFill>
            <a:srgbClr val="46535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 name="Google Shape;29;p4"/>
          <p:cNvSpPr txBox="1">
            <a:spLocks noGrp="1"/>
          </p:cNvSpPr>
          <p:nvPr>
            <p:ph type="title"/>
          </p:nvPr>
        </p:nvSpPr>
        <p:spPr>
          <a:xfrm>
            <a:off x="581193" y="2393950"/>
            <a:ext cx="11029615" cy="2147467"/>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3F3F3F"/>
              </a:buClr>
              <a:buSzPts val="3600"/>
              <a:buFont typeface="Franklin Gothic"/>
              <a:buNone/>
              <a:defRPr sz="3600" b="0" cap="none">
                <a:solidFill>
                  <a:srgbClr val="3F3F3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4"/>
          <p:cNvSpPr txBox="1">
            <a:spLocks noGrp="1"/>
          </p:cNvSpPr>
          <p:nvPr>
            <p:ph type="body" idx="1"/>
          </p:nvPr>
        </p:nvSpPr>
        <p:spPr>
          <a:xfrm>
            <a:off x="581192" y="4541417"/>
            <a:ext cx="11029615" cy="600556"/>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360"/>
              </a:spcBef>
              <a:spcAft>
                <a:spcPts val="0"/>
              </a:spcAft>
              <a:buSzPts val="1656"/>
              <a:buNone/>
              <a:defRPr sz="1800" cap="none">
                <a:solidFill>
                  <a:schemeClr val="accent1"/>
                </a:solidFill>
              </a:defRPr>
            </a:lvl1pPr>
            <a:lvl2pPr marL="914400" lvl="1" indent="-228600" algn="l">
              <a:lnSpc>
                <a:spcPct val="100000"/>
              </a:lnSpc>
              <a:spcBef>
                <a:spcPts val="600"/>
              </a:spcBef>
              <a:spcAft>
                <a:spcPts val="0"/>
              </a:spcAft>
              <a:buSzPts val="1656"/>
              <a:buNone/>
              <a:defRPr sz="1800">
                <a:solidFill>
                  <a:srgbClr val="888888"/>
                </a:solidFill>
              </a:defRPr>
            </a:lvl2pPr>
            <a:lvl3pPr marL="1371600" lvl="2" indent="-228600" algn="l">
              <a:lnSpc>
                <a:spcPct val="100000"/>
              </a:lnSpc>
              <a:spcBef>
                <a:spcPts val="600"/>
              </a:spcBef>
              <a:spcAft>
                <a:spcPts val="0"/>
              </a:spcAft>
              <a:buSzPts val="1472"/>
              <a:buNone/>
              <a:defRPr sz="1600">
                <a:solidFill>
                  <a:srgbClr val="888888"/>
                </a:solidFill>
              </a:defRPr>
            </a:lvl3pPr>
            <a:lvl4pPr marL="1828800" lvl="3" indent="-228600" algn="l">
              <a:lnSpc>
                <a:spcPct val="100000"/>
              </a:lnSpc>
              <a:spcBef>
                <a:spcPts val="600"/>
              </a:spcBef>
              <a:spcAft>
                <a:spcPts val="0"/>
              </a:spcAft>
              <a:buSzPts val="1288"/>
              <a:buNone/>
              <a:defRPr sz="1400">
                <a:solidFill>
                  <a:srgbClr val="888888"/>
                </a:solidFill>
              </a:defRPr>
            </a:lvl4pPr>
            <a:lvl5pPr marL="2286000" lvl="4" indent="-228600" algn="l">
              <a:lnSpc>
                <a:spcPct val="100000"/>
              </a:lnSpc>
              <a:spcBef>
                <a:spcPts val="600"/>
              </a:spcBef>
              <a:spcAft>
                <a:spcPts val="0"/>
              </a:spcAft>
              <a:buSzPts val="1288"/>
              <a:buNone/>
              <a:defRPr sz="1400">
                <a:solidFill>
                  <a:srgbClr val="888888"/>
                </a:solidFill>
              </a:defRPr>
            </a:lvl5pPr>
            <a:lvl6pPr marL="2743200" lvl="5" indent="-228600" algn="l">
              <a:lnSpc>
                <a:spcPct val="100000"/>
              </a:lnSpc>
              <a:spcBef>
                <a:spcPts val="600"/>
              </a:spcBef>
              <a:spcAft>
                <a:spcPts val="0"/>
              </a:spcAft>
              <a:buSzPts val="1288"/>
              <a:buNone/>
              <a:defRPr sz="1400">
                <a:solidFill>
                  <a:srgbClr val="888888"/>
                </a:solidFill>
              </a:defRPr>
            </a:lvl6pPr>
            <a:lvl7pPr marL="3200400" lvl="6" indent="-228600" algn="l">
              <a:lnSpc>
                <a:spcPct val="100000"/>
              </a:lnSpc>
              <a:spcBef>
                <a:spcPts val="600"/>
              </a:spcBef>
              <a:spcAft>
                <a:spcPts val="0"/>
              </a:spcAft>
              <a:buSzPts val="1288"/>
              <a:buNone/>
              <a:defRPr sz="1400">
                <a:solidFill>
                  <a:srgbClr val="888888"/>
                </a:solidFill>
              </a:defRPr>
            </a:lvl7pPr>
            <a:lvl8pPr marL="3657600" lvl="7" indent="-228600" algn="l">
              <a:lnSpc>
                <a:spcPct val="100000"/>
              </a:lnSpc>
              <a:spcBef>
                <a:spcPts val="600"/>
              </a:spcBef>
              <a:spcAft>
                <a:spcPts val="0"/>
              </a:spcAft>
              <a:buSzPts val="1288"/>
              <a:buNone/>
              <a:defRPr sz="1400">
                <a:solidFill>
                  <a:srgbClr val="888888"/>
                </a:solidFill>
              </a:defRPr>
            </a:lvl8pPr>
            <a:lvl9pPr marL="4114800" lvl="8" indent="-228600" algn="l">
              <a:lnSpc>
                <a:spcPct val="100000"/>
              </a:lnSpc>
              <a:spcBef>
                <a:spcPts val="600"/>
              </a:spcBef>
              <a:spcAft>
                <a:spcPts val="600"/>
              </a:spcAft>
              <a:buSzPts val="1288"/>
              <a:buNone/>
              <a:defRPr sz="1400">
                <a:solidFill>
                  <a:srgbClr val="888888"/>
                </a:solidFill>
              </a:defRPr>
            </a:lvl9pPr>
          </a:lstStyle>
          <a:p>
            <a:endParaRPr/>
          </a:p>
        </p:txBody>
      </p:sp>
      <p:sp>
        <p:nvSpPr>
          <p:cNvPr id="31" name="Google Shape;31;p4"/>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4"/>
          <p:cNvSpPr txBox="1">
            <a:spLocks noGrp="1"/>
          </p:cNvSpPr>
          <p:nvPr>
            <p:ph type="ftr" idx="11"/>
          </p:nvPr>
        </p:nvSpPr>
        <p:spPr>
          <a:xfrm>
            <a:off x="581192" y="6423914"/>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4"/>
          <p:cNvSpPr txBox="1">
            <a:spLocks noGrp="1"/>
          </p:cNvSpPr>
          <p:nvPr>
            <p:ph type="sldNum" idx="12"/>
          </p:nvPr>
        </p:nvSpPr>
        <p:spPr>
          <a:xfrm>
            <a:off x="10558300"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581193" y="729658"/>
            <a:ext cx="11029616" cy="988332"/>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5"/>
          <p:cNvSpPr txBox="1">
            <a:spLocks noGrp="1"/>
          </p:cNvSpPr>
          <p:nvPr>
            <p:ph type="body" idx="1"/>
          </p:nvPr>
        </p:nvSpPr>
        <p:spPr>
          <a:xfrm>
            <a:off x="581193" y="2228003"/>
            <a:ext cx="5194767" cy="3633047"/>
          </a:xfrm>
          <a:prstGeom prst="rect">
            <a:avLst/>
          </a:prstGeom>
          <a:noFill/>
          <a:ln>
            <a:noFill/>
          </a:ln>
        </p:spPr>
        <p:txBody>
          <a:bodyPr spcFirstLastPara="1" wrap="square" lIns="91425" tIns="45700" rIns="91425" bIns="45700" anchor="ctr" anchorCtr="0">
            <a:normAutofit/>
          </a:bodyPr>
          <a:lstStyle>
            <a:lvl1pPr marL="457200" lvl="0" indent="-333756" algn="l">
              <a:lnSpc>
                <a:spcPct val="110000"/>
              </a:lnSpc>
              <a:spcBef>
                <a:spcPts val="360"/>
              </a:spcBef>
              <a:spcAft>
                <a:spcPts val="0"/>
              </a:spcAft>
              <a:buSzPts val="1656"/>
              <a:buChar char="◼"/>
              <a:defRPr/>
            </a:lvl1pPr>
            <a:lvl2pPr marL="914400" lvl="1" indent="-333756" algn="l">
              <a:lnSpc>
                <a:spcPct val="100000"/>
              </a:lnSpc>
              <a:spcBef>
                <a:spcPts val="600"/>
              </a:spcBef>
              <a:spcAft>
                <a:spcPts val="0"/>
              </a:spcAft>
              <a:buSzPts val="1656"/>
              <a:buChar char="◼"/>
              <a:defRPr/>
            </a:lvl2pPr>
            <a:lvl3pPr marL="1371600" lvl="2" indent="-333756" algn="l">
              <a:lnSpc>
                <a:spcPct val="100000"/>
              </a:lnSpc>
              <a:spcBef>
                <a:spcPts val="600"/>
              </a:spcBef>
              <a:spcAft>
                <a:spcPts val="0"/>
              </a:spcAft>
              <a:buSzPts val="1656"/>
              <a:buChar char="◼"/>
              <a:defRPr/>
            </a:lvl3pPr>
            <a:lvl4pPr marL="1828800" lvl="3" indent="-333756" algn="l">
              <a:lnSpc>
                <a:spcPct val="100000"/>
              </a:lnSpc>
              <a:spcBef>
                <a:spcPts val="600"/>
              </a:spcBef>
              <a:spcAft>
                <a:spcPts val="0"/>
              </a:spcAft>
              <a:buSzPts val="1656"/>
              <a:buChar char="◼"/>
              <a:defRPr/>
            </a:lvl4pPr>
            <a:lvl5pPr marL="2286000" lvl="4" indent="-333756" algn="l">
              <a:lnSpc>
                <a:spcPct val="100000"/>
              </a:lnSpc>
              <a:spcBef>
                <a:spcPts val="600"/>
              </a:spcBef>
              <a:spcAft>
                <a:spcPts val="0"/>
              </a:spcAft>
              <a:buSzPts val="1656"/>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
        <p:nvSpPr>
          <p:cNvPr id="37" name="Google Shape;37;p5"/>
          <p:cNvSpPr txBox="1">
            <a:spLocks noGrp="1"/>
          </p:cNvSpPr>
          <p:nvPr>
            <p:ph type="body" idx="2"/>
          </p:nvPr>
        </p:nvSpPr>
        <p:spPr>
          <a:xfrm>
            <a:off x="6416039" y="2228003"/>
            <a:ext cx="5194769" cy="3633047"/>
          </a:xfrm>
          <a:prstGeom prst="rect">
            <a:avLst/>
          </a:prstGeom>
          <a:noFill/>
          <a:ln>
            <a:noFill/>
          </a:ln>
        </p:spPr>
        <p:txBody>
          <a:bodyPr spcFirstLastPara="1" wrap="square" lIns="91425" tIns="45700" rIns="91425" bIns="45700" anchor="ctr" anchorCtr="0">
            <a:normAutofit/>
          </a:bodyPr>
          <a:lstStyle>
            <a:lvl1pPr marL="457200" lvl="0" indent="-333756" algn="l">
              <a:lnSpc>
                <a:spcPct val="110000"/>
              </a:lnSpc>
              <a:spcBef>
                <a:spcPts val="360"/>
              </a:spcBef>
              <a:spcAft>
                <a:spcPts val="0"/>
              </a:spcAft>
              <a:buSzPts val="1656"/>
              <a:buChar char="◼"/>
              <a:defRPr/>
            </a:lvl1pPr>
            <a:lvl2pPr marL="914400" lvl="1" indent="-333756" algn="l">
              <a:lnSpc>
                <a:spcPct val="100000"/>
              </a:lnSpc>
              <a:spcBef>
                <a:spcPts val="600"/>
              </a:spcBef>
              <a:spcAft>
                <a:spcPts val="0"/>
              </a:spcAft>
              <a:buSzPts val="1656"/>
              <a:buChar char="◼"/>
              <a:defRPr/>
            </a:lvl2pPr>
            <a:lvl3pPr marL="1371600" lvl="2" indent="-333756" algn="l">
              <a:lnSpc>
                <a:spcPct val="100000"/>
              </a:lnSpc>
              <a:spcBef>
                <a:spcPts val="600"/>
              </a:spcBef>
              <a:spcAft>
                <a:spcPts val="0"/>
              </a:spcAft>
              <a:buSzPts val="1656"/>
              <a:buChar char="◼"/>
              <a:defRPr/>
            </a:lvl3pPr>
            <a:lvl4pPr marL="1828800" lvl="3" indent="-333756" algn="l">
              <a:lnSpc>
                <a:spcPct val="100000"/>
              </a:lnSpc>
              <a:spcBef>
                <a:spcPts val="600"/>
              </a:spcBef>
              <a:spcAft>
                <a:spcPts val="0"/>
              </a:spcAft>
              <a:buSzPts val="1656"/>
              <a:buChar char="◼"/>
              <a:defRPr/>
            </a:lvl4pPr>
            <a:lvl5pPr marL="2286000" lvl="4" indent="-333756" algn="l">
              <a:lnSpc>
                <a:spcPct val="100000"/>
              </a:lnSpc>
              <a:spcBef>
                <a:spcPts val="600"/>
              </a:spcBef>
              <a:spcAft>
                <a:spcPts val="0"/>
              </a:spcAft>
              <a:buSzPts val="1656"/>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
        <p:nvSpPr>
          <p:cNvPr id="38" name="Google Shape;38;p5"/>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5"/>
          <p:cNvSpPr txBox="1">
            <a:spLocks noGrp="1"/>
          </p:cNvSpPr>
          <p:nvPr>
            <p:ph type="ftr" idx="11"/>
          </p:nvPr>
        </p:nvSpPr>
        <p:spPr>
          <a:xfrm>
            <a:off x="581192" y="6423914"/>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5"/>
          <p:cNvSpPr txBox="1">
            <a:spLocks noGrp="1"/>
          </p:cNvSpPr>
          <p:nvPr>
            <p:ph type="sldNum" idx="12"/>
          </p:nvPr>
        </p:nvSpPr>
        <p:spPr>
          <a:xfrm>
            <a:off x="10558300"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1"/>
        <p:cNvGrpSpPr/>
        <p:nvPr/>
      </p:nvGrpSpPr>
      <p:grpSpPr>
        <a:xfrm>
          <a:off x="0" y="0"/>
          <a:ext cx="0" cy="0"/>
          <a:chOff x="0" y="0"/>
          <a:chExt cx="0" cy="0"/>
        </a:xfrm>
      </p:grpSpPr>
      <p:sp>
        <p:nvSpPr>
          <p:cNvPr id="42" name="Google Shape;42;p6"/>
          <p:cNvSpPr txBox="1">
            <a:spLocks noGrp="1"/>
          </p:cNvSpPr>
          <p:nvPr>
            <p:ph type="title"/>
          </p:nvPr>
        </p:nvSpPr>
        <p:spPr>
          <a:xfrm>
            <a:off x="581193" y="729658"/>
            <a:ext cx="11029616" cy="988332"/>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6"/>
          <p:cNvSpPr txBox="1">
            <a:spLocks noGrp="1"/>
          </p:cNvSpPr>
          <p:nvPr>
            <p:ph type="body" idx="1"/>
          </p:nvPr>
        </p:nvSpPr>
        <p:spPr>
          <a:xfrm>
            <a:off x="581191" y="2250891"/>
            <a:ext cx="5194769" cy="557784"/>
          </a:xfrm>
          <a:prstGeom prst="rect">
            <a:avLst/>
          </a:prstGeom>
          <a:noFill/>
          <a:ln>
            <a:noFill/>
          </a:ln>
        </p:spPr>
        <p:txBody>
          <a:bodyPr spcFirstLastPara="1" wrap="square" lIns="91425" tIns="45700" rIns="91425" bIns="45700" anchor="ctr" anchorCtr="0">
            <a:noAutofit/>
          </a:bodyPr>
          <a:lstStyle>
            <a:lvl1pPr marL="457200" lvl="0" indent="-228600" algn="l">
              <a:lnSpc>
                <a:spcPct val="110000"/>
              </a:lnSpc>
              <a:spcBef>
                <a:spcPts val="400"/>
              </a:spcBef>
              <a:spcAft>
                <a:spcPts val="0"/>
              </a:spcAft>
              <a:buSzPts val="1840"/>
              <a:buNone/>
              <a:defRPr sz="2000" b="0">
                <a:solidFill>
                  <a:srgbClr val="3F3F3F"/>
                </a:solidFill>
              </a:defRPr>
            </a:lvl1pPr>
            <a:lvl2pPr marL="914400" lvl="1" indent="-228600" algn="l">
              <a:lnSpc>
                <a:spcPct val="100000"/>
              </a:lnSpc>
              <a:spcBef>
                <a:spcPts val="600"/>
              </a:spcBef>
              <a:spcAft>
                <a:spcPts val="0"/>
              </a:spcAft>
              <a:buSzPts val="1840"/>
              <a:buNone/>
              <a:defRPr sz="2000" b="1"/>
            </a:lvl2pPr>
            <a:lvl3pPr marL="1371600" lvl="2" indent="-228600" algn="l">
              <a:lnSpc>
                <a:spcPct val="100000"/>
              </a:lnSpc>
              <a:spcBef>
                <a:spcPts val="600"/>
              </a:spcBef>
              <a:spcAft>
                <a:spcPts val="0"/>
              </a:spcAft>
              <a:buSzPts val="1656"/>
              <a:buNone/>
              <a:defRPr sz="1800" b="1"/>
            </a:lvl3pPr>
            <a:lvl4pPr marL="1828800" lvl="3" indent="-228600" algn="l">
              <a:lnSpc>
                <a:spcPct val="100000"/>
              </a:lnSpc>
              <a:spcBef>
                <a:spcPts val="600"/>
              </a:spcBef>
              <a:spcAft>
                <a:spcPts val="0"/>
              </a:spcAft>
              <a:buSzPts val="1472"/>
              <a:buNone/>
              <a:defRPr sz="1600" b="1"/>
            </a:lvl4pPr>
            <a:lvl5pPr marL="2286000" lvl="4" indent="-228600" algn="l">
              <a:lnSpc>
                <a:spcPct val="100000"/>
              </a:lnSpc>
              <a:spcBef>
                <a:spcPts val="600"/>
              </a:spcBef>
              <a:spcAft>
                <a:spcPts val="0"/>
              </a:spcAft>
              <a:buSzPts val="1472"/>
              <a:buNone/>
              <a:defRPr sz="1600" b="1"/>
            </a:lvl5pPr>
            <a:lvl6pPr marL="2743200" lvl="5" indent="-228600" algn="l">
              <a:lnSpc>
                <a:spcPct val="100000"/>
              </a:lnSpc>
              <a:spcBef>
                <a:spcPts val="600"/>
              </a:spcBef>
              <a:spcAft>
                <a:spcPts val="0"/>
              </a:spcAft>
              <a:buSzPts val="1472"/>
              <a:buNone/>
              <a:defRPr sz="1600" b="1"/>
            </a:lvl6pPr>
            <a:lvl7pPr marL="3200400" lvl="6" indent="-228600" algn="l">
              <a:lnSpc>
                <a:spcPct val="100000"/>
              </a:lnSpc>
              <a:spcBef>
                <a:spcPts val="600"/>
              </a:spcBef>
              <a:spcAft>
                <a:spcPts val="0"/>
              </a:spcAft>
              <a:buSzPts val="1472"/>
              <a:buNone/>
              <a:defRPr sz="1600" b="1"/>
            </a:lvl7pPr>
            <a:lvl8pPr marL="3657600" lvl="7" indent="-228600" algn="l">
              <a:lnSpc>
                <a:spcPct val="100000"/>
              </a:lnSpc>
              <a:spcBef>
                <a:spcPts val="600"/>
              </a:spcBef>
              <a:spcAft>
                <a:spcPts val="0"/>
              </a:spcAft>
              <a:buSzPts val="1472"/>
              <a:buNone/>
              <a:defRPr sz="1600" b="1"/>
            </a:lvl8pPr>
            <a:lvl9pPr marL="4114800" lvl="8" indent="-228600" algn="l">
              <a:lnSpc>
                <a:spcPct val="100000"/>
              </a:lnSpc>
              <a:spcBef>
                <a:spcPts val="600"/>
              </a:spcBef>
              <a:spcAft>
                <a:spcPts val="600"/>
              </a:spcAft>
              <a:buSzPts val="1472"/>
              <a:buNone/>
              <a:defRPr sz="1600" b="1"/>
            </a:lvl9pPr>
          </a:lstStyle>
          <a:p>
            <a:endParaRPr/>
          </a:p>
        </p:txBody>
      </p:sp>
      <p:sp>
        <p:nvSpPr>
          <p:cNvPr id="44" name="Google Shape;44;p6"/>
          <p:cNvSpPr txBox="1">
            <a:spLocks noGrp="1"/>
          </p:cNvSpPr>
          <p:nvPr>
            <p:ph type="body" idx="2"/>
          </p:nvPr>
        </p:nvSpPr>
        <p:spPr>
          <a:xfrm>
            <a:off x="581194" y="2926052"/>
            <a:ext cx="5194766" cy="2934999"/>
          </a:xfrm>
          <a:prstGeom prst="rect">
            <a:avLst/>
          </a:prstGeom>
          <a:noFill/>
          <a:ln>
            <a:noFill/>
          </a:ln>
        </p:spPr>
        <p:txBody>
          <a:bodyPr spcFirstLastPara="1" wrap="square" lIns="91425" tIns="45700" rIns="91425" bIns="45700" anchor="t" anchorCtr="0">
            <a:normAutofit/>
          </a:bodyPr>
          <a:lstStyle>
            <a:lvl1pPr marL="457200" lvl="0" indent="-333756" algn="l">
              <a:lnSpc>
                <a:spcPct val="110000"/>
              </a:lnSpc>
              <a:spcBef>
                <a:spcPts val="360"/>
              </a:spcBef>
              <a:spcAft>
                <a:spcPts val="0"/>
              </a:spcAft>
              <a:buSzPts val="1656"/>
              <a:buChar char="◼"/>
              <a:defRPr/>
            </a:lvl1pPr>
            <a:lvl2pPr marL="914400" lvl="1" indent="-333756" algn="l">
              <a:lnSpc>
                <a:spcPct val="100000"/>
              </a:lnSpc>
              <a:spcBef>
                <a:spcPts val="600"/>
              </a:spcBef>
              <a:spcAft>
                <a:spcPts val="0"/>
              </a:spcAft>
              <a:buSzPts val="1656"/>
              <a:buChar char="◼"/>
              <a:defRPr/>
            </a:lvl2pPr>
            <a:lvl3pPr marL="1371600" lvl="2" indent="-333756" algn="l">
              <a:lnSpc>
                <a:spcPct val="100000"/>
              </a:lnSpc>
              <a:spcBef>
                <a:spcPts val="600"/>
              </a:spcBef>
              <a:spcAft>
                <a:spcPts val="0"/>
              </a:spcAft>
              <a:buSzPts val="1656"/>
              <a:buChar char="◼"/>
              <a:defRPr/>
            </a:lvl3pPr>
            <a:lvl4pPr marL="1828800" lvl="3" indent="-333756" algn="l">
              <a:lnSpc>
                <a:spcPct val="100000"/>
              </a:lnSpc>
              <a:spcBef>
                <a:spcPts val="600"/>
              </a:spcBef>
              <a:spcAft>
                <a:spcPts val="0"/>
              </a:spcAft>
              <a:buSzPts val="1656"/>
              <a:buChar char="◼"/>
              <a:defRPr/>
            </a:lvl4pPr>
            <a:lvl5pPr marL="2286000" lvl="4" indent="-333756" algn="l">
              <a:lnSpc>
                <a:spcPct val="100000"/>
              </a:lnSpc>
              <a:spcBef>
                <a:spcPts val="600"/>
              </a:spcBef>
              <a:spcAft>
                <a:spcPts val="0"/>
              </a:spcAft>
              <a:buSzPts val="1656"/>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
        <p:nvSpPr>
          <p:cNvPr id="45" name="Google Shape;45;p6"/>
          <p:cNvSpPr txBox="1">
            <a:spLocks noGrp="1"/>
          </p:cNvSpPr>
          <p:nvPr>
            <p:ph type="body" idx="3"/>
          </p:nvPr>
        </p:nvSpPr>
        <p:spPr>
          <a:xfrm>
            <a:off x="6416039" y="2250892"/>
            <a:ext cx="5194770" cy="553373"/>
          </a:xfrm>
          <a:prstGeom prst="rect">
            <a:avLst/>
          </a:prstGeom>
          <a:noFill/>
          <a:ln>
            <a:noFill/>
          </a:ln>
        </p:spPr>
        <p:txBody>
          <a:bodyPr spcFirstLastPara="1" wrap="square" lIns="91425" tIns="45700" rIns="91425" bIns="45700" anchor="ctr" anchorCtr="0">
            <a:noAutofit/>
          </a:bodyPr>
          <a:lstStyle>
            <a:lvl1pPr marL="457200" marR="0" lvl="0" indent="-228600" algn="l">
              <a:lnSpc>
                <a:spcPct val="100000"/>
              </a:lnSpc>
              <a:spcBef>
                <a:spcPts val="400"/>
              </a:spcBef>
              <a:spcAft>
                <a:spcPts val="0"/>
              </a:spcAft>
              <a:buClr>
                <a:schemeClr val="accent1"/>
              </a:buClr>
              <a:buSzPts val="1840"/>
              <a:buFont typeface="Noto Sans Symbols"/>
              <a:buNone/>
              <a:defRPr sz="2000" b="0">
                <a:solidFill>
                  <a:srgbClr val="3F3F3F"/>
                </a:solidFill>
              </a:defRPr>
            </a:lvl1pPr>
            <a:lvl2pPr marL="914400" lvl="1" indent="-228600" algn="l">
              <a:lnSpc>
                <a:spcPct val="100000"/>
              </a:lnSpc>
              <a:spcBef>
                <a:spcPts val="600"/>
              </a:spcBef>
              <a:spcAft>
                <a:spcPts val="0"/>
              </a:spcAft>
              <a:buSzPts val="1840"/>
              <a:buNone/>
              <a:defRPr sz="2000" b="1"/>
            </a:lvl2pPr>
            <a:lvl3pPr marL="1371600" lvl="2" indent="-228600" algn="l">
              <a:lnSpc>
                <a:spcPct val="100000"/>
              </a:lnSpc>
              <a:spcBef>
                <a:spcPts val="600"/>
              </a:spcBef>
              <a:spcAft>
                <a:spcPts val="0"/>
              </a:spcAft>
              <a:buSzPts val="1656"/>
              <a:buNone/>
              <a:defRPr sz="1800" b="1"/>
            </a:lvl3pPr>
            <a:lvl4pPr marL="1828800" lvl="3" indent="-228600" algn="l">
              <a:lnSpc>
                <a:spcPct val="100000"/>
              </a:lnSpc>
              <a:spcBef>
                <a:spcPts val="600"/>
              </a:spcBef>
              <a:spcAft>
                <a:spcPts val="0"/>
              </a:spcAft>
              <a:buSzPts val="1472"/>
              <a:buNone/>
              <a:defRPr sz="1600" b="1"/>
            </a:lvl4pPr>
            <a:lvl5pPr marL="2286000" lvl="4" indent="-228600" algn="l">
              <a:lnSpc>
                <a:spcPct val="100000"/>
              </a:lnSpc>
              <a:spcBef>
                <a:spcPts val="600"/>
              </a:spcBef>
              <a:spcAft>
                <a:spcPts val="0"/>
              </a:spcAft>
              <a:buSzPts val="1472"/>
              <a:buNone/>
              <a:defRPr sz="1600" b="1"/>
            </a:lvl5pPr>
            <a:lvl6pPr marL="2743200" lvl="5" indent="-228600" algn="l">
              <a:lnSpc>
                <a:spcPct val="100000"/>
              </a:lnSpc>
              <a:spcBef>
                <a:spcPts val="600"/>
              </a:spcBef>
              <a:spcAft>
                <a:spcPts val="0"/>
              </a:spcAft>
              <a:buSzPts val="1472"/>
              <a:buNone/>
              <a:defRPr sz="1600" b="1"/>
            </a:lvl6pPr>
            <a:lvl7pPr marL="3200400" lvl="6" indent="-228600" algn="l">
              <a:lnSpc>
                <a:spcPct val="100000"/>
              </a:lnSpc>
              <a:spcBef>
                <a:spcPts val="600"/>
              </a:spcBef>
              <a:spcAft>
                <a:spcPts val="0"/>
              </a:spcAft>
              <a:buSzPts val="1472"/>
              <a:buNone/>
              <a:defRPr sz="1600" b="1"/>
            </a:lvl7pPr>
            <a:lvl8pPr marL="3657600" lvl="7" indent="-228600" algn="l">
              <a:lnSpc>
                <a:spcPct val="100000"/>
              </a:lnSpc>
              <a:spcBef>
                <a:spcPts val="600"/>
              </a:spcBef>
              <a:spcAft>
                <a:spcPts val="0"/>
              </a:spcAft>
              <a:buSzPts val="1472"/>
              <a:buNone/>
              <a:defRPr sz="1600" b="1"/>
            </a:lvl8pPr>
            <a:lvl9pPr marL="4114800" lvl="8" indent="-228600" algn="l">
              <a:lnSpc>
                <a:spcPct val="100000"/>
              </a:lnSpc>
              <a:spcBef>
                <a:spcPts val="600"/>
              </a:spcBef>
              <a:spcAft>
                <a:spcPts val="600"/>
              </a:spcAft>
              <a:buSzPts val="1472"/>
              <a:buNone/>
              <a:defRPr sz="1600" b="1"/>
            </a:lvl9pPr>
          </a:lstStyle>
          <a:p>
            <a:endParaRPr/>
          </a:p>
        </p:txBody>
      </p:sp>
      <p:sp>
        <p:nvSpPr>
          <p:cNvPr id="46" name="Google Shape;46;p6"/>
          <p:cNvSpPr txBox="1">
            <a:spLocks noGrp="1"/>
          </p:cNvSpPr>
          <p:nvPr>
            <p:ph type="body" idx="4"/>
          </p:nvPr>
        </p:nvSpPr>
        <p:spPr>
          <a:xfrm>
            <a:off x="6416037" y="2926052"/>
            <a:ext cx="5194771" cy="2934999"/>
          </a:xfrm>
          <a:prstGeom prst="rect">
            <a:avLst/>
          </a:prstGeom>
          <a:noFill/>
          <a:ln>
            <a:noFill/>
          </a:ln>
        </p:spPr>
        <p:txBody>
          <a:bodyPr spcFirstLastPara="1" wrap="square" lIns="91425" tIns="45700" rIns="91425" bIns="45700" anchor="t" anchorCtr="0">
            <a:normAutofit/>
          </a:bodyPr>
          <a:lstStyle>
            <a:lvl1pPr marL="457200" lvl="0" indent="-333756" algn="l">
              <a:lnSpc>
                <a:spcPct val="110000"/>
              </a:lnSpc>
              <a:spcBef>
                <a:spcPts val="360"/>
              </a:spcBef>
              <a:spcAft>
                <a:spcPts val="0"/>
              </a:spcAft>
              <a:buSzPts val="1656"/>
              <a:buChar char="◼"/>
              <a:defRPr/>
            </a:lvl1pPr>
            <a:lvl2pPr marL="914400" lvl="1" indent="-333756" algn="l">
              <a:lnSpc>
                <a:spcPct val="100000"/>
              </a:lnSpc>
              <a:spcBef>
                <a:spcPts val="600"/>
              </a:spcBef>
              <a:spcAft>
                <a:spcPts val="0"/>
              </a:spcAft>
              <a:buSzPts val="1656"/>
              <a:buChar char="◼"/>
              <a:defRPr/>
            </a:lvl2pPr>
            <a:lvl3pPr marL="1371600" lvl="2" indent="-333756" algn="l">
              <a:lnSpc>
                <a:spcPct val="100000"/>
              </a:lnSpc>
              <a:spcBef>
                <a:spcPts val="600"/>
              </a:spcBef>
              <a:spcAft>
                <a:spcPts val="0"/>
              </a:spcAft>
              <a:buSzPts val="1656"/>
              <a:buChar char="◼"/>
              <a:defRPr/>
            </a:lvl3pPr>
            <a:lvl4pPr marL="1828800" lvl="3" indent="-333756" algn="l">
              <a:lnSpc>
                <a:spcPct val="100000"/>
              </a:lnSpc>
              <a:spcBef>
                <a:spcPts val="600"/>
              </a:spcBef>
              <a:spcAft>
                <a:spcPts val="0"/>
              </a:spcAft>
              <a:buSzPts val="1656"/>
              <a:buChar char="◼"/>
              <a:defRPr/>
            </a:lvl4pPr>
            <a:lvl5pPr marL="2286000" lvl="4" indent="-333756" algn="l">
              <a:lnSpc>
                <a:spcPct val="100000"/>
              </a:lnSpc>
              <a:spcBef>
                <a:spcPts val="600"/>
              </a:spcBef>
              <a:spcAft>
                <a:spcPts val="0"/>
              </a:spcAft>
              <a:buSzPts val="1656"/>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
        <p:nvSpPr>
          <p:cNvPr id="47" name="Google Shape;47;p6"/>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6"/>
          <p:cNvSpPr txBox="1">
            <a:spLocks noGrp="1"/>
          </p:cNvSpPr>
          <p:nvPr>
            <p:ph type="ftr" idx="11"/>
          </p:nvPr>
        </p:nvSpPr>
        <p:spPr>
          <a:xfrm>
            <a:off x="581192" y="6423914"/>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6"/>
          <p:cNvSpPr txBox="1">
            <a:spLocks noGrp="1"/>
          </p:cNvSpPr>
          <p:nvPr>
            <p:ph type="sldNum" idx="12"/>
          </p:nvPr>
        </p:nvSpPr>
        <p:spPr>
          <a:xfrm>
            <a:off x="10558300"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0"/>
        <p:cNvGrpSpPr/>
        <p:nvPr/>
      </p:nvGrpSpPr>
      <p:grpSpPr>
        <a:xfrm>
          <a:off x="0" y="0"/>
          <a:ext cx="0" cy="0"/>
          <a:chOff x="0" y="0"/>
          <a:chExt cx="0" cy="0"/>
        </a:xfrm>
      </p:grpSpPr>
      <p:sp>
        <p:nvSpPr>
          <p:cNvPr id="51" name="Google Shape;51;p7"/>
          <p:cNvSpPr txBox="1">
            <a:spLocks noGrp="1"/>
          </p:cNvSpPr>
          <p:nvPr>
            <p:ph type="title"/>
          </p:nvPr>
        </p:nvSpPr>
        <p:spPr>
          <a:xfrm>
            <a:off x="575894" y="729658"/>
            <a:ext cx="11029616" cy="988332"/>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7"/>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7"/>
          <p:cNvSpPr txBox="1">
            <a:spLocks noGrp="1"/>
          </p:cNvSpPr>
          <p:nvPr>
            <p:ph type="ftr" idx="11"/>
          </p:nvPr>
        </p:nvSpPr>
        <p:spPr>
          <a:xfrm>
            <a:off x="581192" y="6423914"/>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7"/>
          <p:cNvSpPr txBox="1">
            <a:spLocks noGrp="1"/>
          </p:cNvSpPr>
          <p:nvPr>
            <p:ph type="sldNum" idx="12"/>
          </p:nvPr>
        </p:nvSpPr>
        <p:spPr>
          <a:xfrm>
            <a:off x="10558300"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
        <p:nvSpPr>
          <p:cNvPr id="56" name="Google Shape;56;p8"/>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8"/>
          <p:cNvSpPr txBox="1">
            <a:spLocks noGrp="1"/>
          </p:cNvSpPr>
          <p:nvPr>
            <p:ph type="ftr" idx="11"/>
          </p:nvPr>
        </p:nvSpPr>
        <p:spPr>
          <a:xfrm>
            <a:off x="581192" y="6423914"/>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8"/>
          <p:cNvSpPr txBox="1">
            <a:spLocks noGrp="1"/>
          </p:cNvSpPr>
          <p:nvPr>
            <p:ph type="sldNum" idx="12"/>
          </p:nvPr>
        </p:nvSpPr>
        <p:spPr>
          <a:xfrm>
            <a:off x="10558300"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9"/>
        <p:cNvGrpSpPr/>
        <p:nvPr/>
      </p:nvGrpSpPr>
      <p:grpSpPr>
        <a:xfrm>
          <a:off x="0" y="0"/>
          <a:ext cx="0" cy="0"/>
          <a:chOff x="0" y="0"/>
          <a:chExt cx="0" cy="0"/>
        </a:xfrm>
      </p:grpSpPr>
      <p:sp>
        <p:nvSpPr>
          <p:cNvPr id="60" name="Google Shape;60;p9"/>
          <p:cNvSpPr/>
          <p:nvPr/>
        </p:nvSpPr>
        <p:spPr>
          <a:xfrm>
            <a:off x="447817" y="601200"/>
            <a:ext cx="3682723" cy="5815475"/>
          </a:xfrm>
          <a:prstGeom prst="rect">
            <a:avLst/>
          </a:prstGeom>
          <a:solidFill>
            <a:srgbClr val="46535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 name="Google Shape;61;p9"/>
          <p:cNvSpPr txBox="1">
            <a:spLocks noGrp="1"/>
          </p:cNvSpPr>
          <p:nvPr>
            <p:ph type="title"/>
          </p:nvPr>
        </p:nvSpPr>
        <p:spPr>
          <a:xfrm>
            <a:off x="767857" y="933450"/>
            <a:ext cx="3031852" cy="1722419"/>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FFFFFF"/>
              </a:buClr>
              <a:buSzPts val="2400"/>
              <a:buFont typeface="Franklin Gothic"/>
              <a:buNone/>
              <a:defRPr sz="2400" b="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9"/>
          <p:cNvSpPr txBox="1">
            <a:spLocks noGrp="1"/>
          </p:cNvSpPr>
          <p:nvPr>
            <p:ph type="body" idx="1"/>
          </p:nvPr>
        </p:nvSpPr>
        <p:spPr>
          <a:xfrm>
            <a:off x="4900928" y="1179829"/>
            <a:ext cx="6650991" cy="4658216"/>
          </a:xfrm>
          <a:prstGeom prst="rect">
            <a:avLst/>
          </a:prstGeom>
          <a:noFill/>
          <a:ln>
            <a:noFill/>
          </a:ln>
        </p:spPr>
        <p:txBody>
          <a:bodyPr spcFirstLastPara="1" wrap="square" lIns="91425" tIns="45700" rIns="91425" bIns="45700" anchor="ctr" anchorCtr="0">
            <a:normAutofit/>
          </a:bodyPr>
          <a:lstStyle>
            <a:lvl1pPr marL="457200" lvl="0" indent="-345440" algn="l">
              <a:lnSpc>
                <a:spcPct val="110000"/>
              </a:lnSpc>
              <a:spcBef>
                <a:spcPts val="400"/>
              </a:spcBef>
              <a:spcAft>
                <a:spcPts val="0"/>
              </a:spcAft>
              <a:buSzPts val="1840"/>
              <a:buChar char="◼"/>
              <a:defRPr sz="2000">
                <a:solidFill>
                  <a:schemeClr val="dk2"/>
                </a:solidFill>
              </a:defRPr>
            </a:lvl1pPr>
            <a:lvl2pPr marL="914400" lvl="1" indent="-333756" algn="l">
              <a:lnSpc>
                <a:spcPct val="100000"/>
              </a:lnSpc>
              <a:spcBef>
                <a:spcPts val="600"/>
              </a:spcBef>
              <a:spcAft>
                <a:spcPts val="0"/>
              </a:spcAft>
              <a:buSzPts val="1656"/>
              <a:buChar char="◼"/>
              <a:defRPr sz="1800">
                <a:solidFill>
                  <a:schemeClr val="dk2"/>
                </a:solidFill>
              </a:defRPr>
            </a:lvl2pPr>
            <a:lvl3pPr marL="1371600" lvl="2" indent="-322072" algn="l">
              <a:lnSpc>
                <a:spcPct val="100000"/>
              </a:lnSpc>
              <a:spcBef>
                <a:spcPts val="600"/>
              </a:spcBef>
              <a:spcAft>
                <a:spcPts val="0"/>
              </a:spcAft>
              <a:buSzPts val="1472"/>
              <a:buChar char="◼"/>
              <a:defRPr sz="1600">
                <a:solidFill>
                  <a:schemeClr val="dk2"/>
                </a:solidFill>
              </a:defRPr>
            </a:lvl3pPr>
            <a:lvl4pPr marL="1828800" lvl="3" indent="-310388" algn="l">
              <a:lnSpc>
                <a:spcPct val="100000"/>
              </a:lnSpc>
              <a:spcBef>
                <a:spcPts val="600"/>
              </a:spcBef>
              <a:spcAft>
                <a:spcPts val="0"/>
              </a:spcAft>
              <a:buSzPts val="1288"/>
              <a:buChar char="◼"/>
              <a:defRPr sz="1400">
                <a:solidFill>
                  <a:schemeClr val="dk2"/>
                </a:solidFill>
              </a:defRPr>
            </a:lvl4pPr>
            <a:lvl5pPr marL="2286000" lvl="4" indent="-310388" algn="l">
              <a:lnSpc>
                <a:spcPct val="100000"/>
              </a:lnSpc>
              <a:spcBef>
                <a:spcPts val="600"/>
              </a:spcBef>
              <a:spcAft>
                <a:spcPts val="0"/>
              </a:spcAft>
              <a:buSzPts val="1288"/>
              <a:buChar char="◼"/>
              <a:defRPr sz="1400">
                <a:solidFill>
                  <a:schemeClr val="dk2"/>
                </a:solidFill>
              </a:defRPr>
            </a:lvl5pPr>
            <a:lvl6pPr marL="2743200" lvl="5" indent="-310388" algn="l">
              <a:lnSpc>
                <a:spcPct val="100000"/>
              </a:lnSpc>
              <a:spcBef>
                <a:spcPts val="600"/>
              </a:spcBef>
              <a:spcAft>
                <a:spcPts val="0"/>
              </a:spcAft>
              <a:buSzPts val="1288"/>
              <a:buChar char="◼"/>
              <a:defRPr sz="1400">
                <a:solidFill>
                  <a:schemeClr val="dk2"/>
                </a:solidFill>
              </a:defRPr>
            </a:lvl6pPr>
            <a:lvl7pPr marL="3200400" lvl="6" indent="-310388" algn="l">
              <a:lnSpc>
                <a:spcPct val="100000"/>
              </a:lnSpc>
              <a:spcBef>
                <a:spcPts val="600"/>
              </a:spcBef>
              <a:spcAft>
                <a:spcPts val="0"/>
              </a:spcAft>
              <a:buSzPts val="1288"/>
              <a:buChar char="◼"/>
              <a:defRPr sz="1400">
                <a:solidFill>
                  <a:schemeClr val="dk2"/>
                </a:solidFill>
              </a:defRPr>
            </a:lvl7pPr>
            <a:lvl8pPr marL="3657600" lvl="7" indent="-310388" algn="l">
              <a:lnSpc>
                <a:spcPct val="100000"/>
              </a:lnSpc>
              <a:spcBef>
                <a:spcPts val="600"/>
              </a:spcBef>
              <a:spcAft>
                <a:spcPts val="0"/>
              </a:spcAft>
              <a:buSzPts val="1288"/>
              <a:buChar char="◼"/>
              <a:defRPr sz="1400">
                <a:solidFill>
                  <a:schemeClr val="dk2"/>
                </a:solidFill>
              </a:defRPr>
            </a:lvl8pPr>
            <a:lvl9pPr marL="4114800" lvl="8" indent="-310388" algn="l">
              <a:lnSpc>
                <a:spcPct val="100000"/>
              </a:lnSpc>
              <a:spcBef>
                <a:spcPts val="600"/>
              </a:spcBef>
              <a:spcAft>
                <a:spcPts val="600"/>
              </a:spcAft>
              <a:buSzPts val="1288"/>
              <a:buChar char="◼"/>
              <a:defRPr sz="1400">
                <a:solidFill>
                  <a:schemeClr val="dk2"/>
                </a:solidFill>
              </a:defRPr>
            </a:lvl9pPr>
          </a:lstStyle>
          <a:p>
            <a:endParaRPr/>
          </a:p>
        </p:txBody>
      </p:sp>
      <p:sp>
        <p:nvSpPr>
          <p:cNvPr id="63" name="Google Shape;63;p9"/>
          <p:cNvSpPr txBox="1">
            <a:spLocks noGrp="1"/>
          </p:cNvSpPr>
          <p:nvPr>
            <p:ph type="body" idx="2"/>
          </p:nvPr>
        </p:nvSpPr>
        <p:spPr>
          <a:xfrm>
            <a:off x="767857" y="2836654"/>
            <a:ext cx="3031852" cy="3001392"/>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320"/>
              </a:spcBef>
              <a:spcAft>
                <a:spcPts val="0"/>
              </a:spcAft>
              <a:buSzPts val="1472"/>
              <a:buNone/>
              <a:defRPr sz="1600">
                <a:solidFill>
                  <a:srgbClr val="FFFFFF"/>
                </a:solidFill>
              </a:defRPr>
            </a:lvl1pPr>
            <a:lvl2pPr marL="914400" lvl="1" indent="-228600" algn="l">
              <a:lnSpc>
                <a:spcPct val="100000"/>
              </a:lnSpc>
              <a:spcBef>
                <a:spcPts val="600"/>
              </a:spcBef>
              <a:spcAft>
                <a:spcPts val="0"/>
              </a:spcAft>
              <a:buSzPts val="1012"/>
              <a:buNone/>
              <a:defRPr sz="1100"/>
            </a:lvl2pPr>
            <a:lvl3pPr marL="1371600" lvl="2" indent="-228600" algn="l">
              <a:lnSpc>
                <a:spcPct val="100000"/>
              </a:lnSpc>
              <a:spcBef>
                <a:spcPts val="600"/>
              </a:spcBef>
              <a:spcAft>
                <a:spcPts val="0"/>
              </a:spcAft>
              <a:buSzPts val="920"/>
              <a:buNone/>
              <a:defRPr sz="1000"/>
            </a:lvl3pPr>
            <a:lvl4pPr marL="1828800" lvl="3" indent="-228600" algn="l">
              <a:lnSpc>
                <a:spcPct val="100000"/>
              </a:lnSpc>
              <a:spcBef>
                <a:spcPts val="600"/>
              </a:spcBef>
              <a:spcAft>
                <a:spcPts val="0"/>
              </a:spcAft>
              <a:buSzPts val="828"/>
              <a:buNone/>
              <a:defRPr sz="900"/>
            </a:lvl4pPr>
            <a:lvl5pPr marL="2286000" lvl="4" indent="-228600" algn="l">
              <a:lnSpc>
                <a:spcPct val="100000"/>
              </a:lnSpc>
              <a:spcBef>
                <a:spcPts val="600"/>
              </a:spcBef>
              <a:spcAft>
                <a:spcPts val="0"/>
              </a:spcAft>
              <a:buSzPts val="828"/>
              <a:buNone/>
              <a:defRPr sz="900"/>
            </a:lvl5pPr>
            <a:lvl6pPr marL="2743200" lvl="5" indent="-228600" algn="l">
              <a:lnSpc>
                <a:spcPct val="100000"/>
              </a:lnSpc>
              <a:spcBef>
                <a:spcPts val="600"/>
              </a:spcBef>
              <a:spcAft>
                <a:spcPts val="0"/>
              </a:spcAft>
              <a:buSzPts val="828"/>
              <a:buNone/>
              <a:defRPr sz="900"/>
            </a:lvl6pPr>
            <a:lvl7pPr marL="3200400" lvl="6" indent="-228600" algn="l">
              <a:lnSpc>
                <a:spcPct val="100000"/>
              </a:lnSpc>
              <a:spcBef>
                <a:spcPts val="600"/>
              </a:spcBef>
              <a:spcAft>
                <a:spcPts val="0"/>
              </a:spcAft>
              <a:buSzPts val="828"/>
              <a:buNone/>
              <a:defRPr sz="900"/>
            </a:lvl7pPr>
            <a:lvl8pPr marL="3657600" lvl="7" indent="-228600" algn="l">
              <a:lnSpc>
                <a:spcPct val="100000"/>
              </a:lnSpc>
              <a:spcBef>
                <a:spcPts val="600"/>
              </a:spcBef>
              <a:spcAft>
                <a:spcPts val="0"/>
              </a:spcAft>
              <a:buSzPts val="828"/>
              <a:buNone/>
              <a:defRPr sz="900"/>
            </a:lvl8pPr>
            <a:lvl9pPr marL="4114800" lvl="8" indent="-228600" algn="l">
              <a:lnSpc>
                <a:spcPct val="100000"/>
              </a:lnSpc>
              <a:spcBef>
                <a:spcPts val="600"/>
              </a:spcBef>
              <a:spcAft>
                <a:spcPts val="600"/>
              </a:spcAft>
              <a:buSzPts val="828"/>
              <a:buNone/>
              <a:defRPr sz="900"/>
            </a:lvl9pPr>
          </a:lstStyle>
          <a:p>
            <a:endParaRPr/>
          </a:p>
        </p:txBody>
      </p:sp>
      <p:sp>
        <p:nvSpPr>
          <p:cNvPr id="64" name="Google Shape;64;p9"/>
          <p:cNvSpPr txBox="1">
            <a:spLocks noGrp="1"/>
          </p:cNvSpPr>
          <p:nvPr>
            <p:ph type="dt" idx="10"/>
          </p:nvPr>
        </p:nvSpPr>
        <p:spPr>
          <a:xfrm>
            <a:off x="7605951" y="6456916"/>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9"/>
          <p:cNvSpPr txBox="1">
            <a:spLocks noGrp="1"/>
          </p:cNvSpPr>
          <p:nvPr>
            <p:ph type="ftr" idx="11"/>
          </p:nvPr>
        </p:nvSpPr>
        <p:spPr>
          <a:xfrm>
            <a:off x="581192" y="6452590"/>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9"/>
          <p:cNvSpPr txBox="1">
            <a:spLocks noGrp="1"/>
          </p:cNvSpPr>
          <p:nvPr>
            <p:ph type="sldNum" idx="12"/>
          </p:nvPr>
        </p:nvSpPr>
        <p:spPr>
          <a:xfrm>
            <a:off x="10558300" y="6456916"/>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10"/>
          <p:cNvSpPr txBox="1">
            <a:spLocks noGrp="1"/>
          </p:cNvSpPr>
          <p:nvPr>
            <p:ph type="title"/>
          </p:nvPr>
        </p:nvSpPr>
        <p:spPr>
          <a:xfrm>
            <a:off x="581193" y="4693389"/>
            <a:ext cx="11029616"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3F3F3F"/>
              </a:buClr>
              <a:buSzPts val="2400"/>
              <a:buFont typeface="Franklin Gothic"/>
              <a:buNone/>
              <a:defRPr sz="2400" b="0">
                <a:solidFill>
                  <a:srgbClr val="3F3F3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0"/>
          <p:cNvSpPr>
            <a:spLocks noGrp="1"/>
          </p:cNvSpPr>
          <p:nvPr>
            <p:ph type="pic" idx="2"/>
          </p:nvPr>
        </p:nvSpPr>
        <p:spPr>
          <a:xfrm>
            <a:off x="447817" y="641350"/>
            <a:ext cx="11290859" cy="3651249"/>
          </a:xfrm>
          <a:prstGeom prst="rect">
            <a:avLst/>
          </a:prstGeom>
          <a:noFill/>
          <a:ln>
            <a:noFill/>
          </a:ln>
        </p:spPr>
      </p:sp>
      <p:sp>
        <p:nvSpPr>
          <p:cNvPr id="70" name="Google Shape;70;p10"/>
          <p:cNvSpPr txBox="1">
            <a:spLocks noGrp="1"/>
          </p:cNvSpPr>
          <p:nvPr>
            <p:ph type="body" idx="1"/>
          </p:nvPr>
        </p:nvSpPr>
        <p:spPr>
          <a:xfrm>
            <a:off x="581192" y="5260127"/>
            <a:ext cx="11029617" cy="998148"/>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320"/>
              </a:spcBef>
              <a:spcAft>
                <a:spcPts val="0"/>
              </a:spcAft>
              <a:buSzPts val="1472"/>
              <a:buNone/>
              <a:defRPr sz="1600"/>
            </a:lvl1pPr>
            <a:lvl2pPr marL="914400" lvl="1" indent="-228600" algn="l">
              <a:lnSpc>
                <a:spcPct val="100000"/>
              </a:lnSpc>
              <a:spcBef>
                <a:spcPts val="600"/>
              </a:spcBef>
              <a:spcAft>
                <a:spcPts val="0"/>
              </a:spcAft>
              <a:buSzPts val="1104"/>
              <a:buNone/>
              <a:defRPr sz="1200"/>
            </a:lvl2pPr>
            <a:lvl3pPr marL="1371600" lvl="2" indent="-228600" algn="l">
              <a:lnSpc>
                <a:spcPct val="100000"/>
              </a:lnSpc>
              <a:spcBef>
                <a:spcPts val="600"/>
              </a:spcBef>
              <a:spcAft>
                <a:spcPts val="0"/>
              </a:spcAft>
              <a:buSzPts val="920"/>
              <a:buNone/>
              <a:defRPr sz="1000"/>
            </a:lvl3pPr>
            <a:lvl4pPr marL="1828800" lvl="3" indent="-228600" algn="l">
              <a:lnSpc>
                <a:spcPct val="100000"/>
              </a:lnSpc>
              <a:spcBef>
                <a:spcPts val="600"/>
              </a:spcBef>
              <a:spcAft>
                <a:spcPts val="0"/>
              </a:spcAft>
              <a:buSzPts val="828"/>
              <a:buNone/>
              <a:defRPr sz="900"/>
            </a:lvl4pPr>
            <a:lvl5pPr marL="2286000" lvl="4" indent="-228600" algn="l">
              <a:lnSpc>
                <a:spcPct val="100000"/>
              </a:lnSpc>
              <a:spcBef>
                <a:spcPts val="600"/>
              </a:spcBef>
              <a:spcAft>
                <a:spcPts val="0"/>
              </a:spcAft>
              <a:buSzPts val="828"/>
              <a:buNone/>
              <a:defRPr sz="900"/>
            </a:lvl5pPr>
            <a:lvl6pPr marL="2743200" lvl="5" indent="-228600" algn="l">
              <a:lnSpc>
                <a:spcPct val="100000"/>
              </a:lnSpc>
              <a:spcBef>
                <a:spcPts val="600"/>
              </a:spcBef>
              <a:spcAft>
                <a:spcPts val="0"/>
              </a:spcAft>
              <a:buSzPts val="828"/>
              <a:buNone/>
              <a:defRPr sz="900"/>
            </a:lvl6pPr>
            <a:lvl7pPr marL="3200400" lvl="6" indent="-228600" algn="l">
              <a:lnSpc>
                <a:spcPct val="100000"/>
              </a:lnSpc>
              <a:spcBef>
                <a:spcPts val="600"/>
              </a:spcBef>
              <a:spcAft>
                <a:spcPts val="0"/>
              </a:spcAft>
              <a:buSzPts val="828"/>
              <a:buNone/>
              <a:defRPr sz="900"/>
            </a:lvl7pPr>
            <a:lvl8pPr marL="3657600" lvl="7" indent="-228600" algn="l">
              <a:lnSpc>
                <a:spcPct val="100000"/>
              </a:lnSpc>
              <a:spcBef>
                <a:spcPts val="600"/>
              </a:spcBef>
              <a:spcAft>
                <a:spcPts val="0"/>
              </a:spcAft>
              <a:buSzPts val="828"/>
              <a:buNone/>
              <a:defRPr sz="900"/>
            </a:lvl8pPr>
            <a:lvl9pPr marL="4114800" lvl="8" indent="-228600" algn="l">
              <a:lnSpc>
                <a:spcPct val="100000"/>
              </a:lnSpc>
              <a:spcBef>
                <a:spcPts val="600"/>
              </a:spcBef>
              <a:spcAft>
                <a:spcPts val="600"/>
              </a:spcAft>
              <a:buSzPts val="828"/>
              <a:buNone/>
              <a:defRPr sz="900"/>
            </a:lvl9pPr>
          </a:lstStyle>
          <a:p>
            <a:endParaRPr/>
          </a:p>
        </p:txBody>
      </p:sp>
      <p:sp>
        <p:nvSpPr>
          <p:cNvPr id="71" name="Google Shape;71;p10"/>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0"/>
          <p:cNvSpPr txBox="1">
            <a:spLocks noGrp="1"/>
          </p:cNvSpPr>
          <p:nvPr>
            <p:ph type="ftr" idx="11"/>
          </p:nvPr>
        </p:nvSpPr>
        <p:spPr>
          <a:xfrm>
            <a:off x="581192" y="6423914"/>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0"/>
          <p:cNvSpPr txBox="1">
            <a:spLocks noGrp="1"/>
          </p:cNvSpPr>
          <p:nvPr>
            <p:ph type="sldNum" idx="12"/>
          </p:nvPr>
        </p:nvSpPr>
        <p:spPr>
          <a:xfrm>
            <a:off x="10558300"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81192" y="705124"/>
            <a:ext cx="11029616" cy="1189554"/>
          </a:xfrm>
          <a:prstGeom prst="rect">
            <a:avLst/>
          </a:prstGeom>
          <a:noFill/>
          <a:ln>
            <a:noFill/>
          </a:ln>
        </p:spPr>
        <p:txBody>
          <a:bodyPr spcFirstLastPara="1" wrap="square" lIns="91425" tIns="45700" rIns="91425" bIns="45700" anchor="b" anchorCtr="0">
            <a:normAutofit/>
          </a:bodyPr>
          <a:lstStyle>
            <a:lvl1pPr marR="0" lvl="0" algn="l" rtl="0">
              <a:lnSpc>
                <a:spcPct val="100000"/>
              </a:lnSpc>
              <a:spcBef>
                <a:spcPts val="0"/>
              </a:spcBef>
              <a:spcAft>
                <a:spcPts val="0"/>
              </a:spcAft>
              <a:buClr>
                <a:srgbClr val="3F3F3F"/>
              </a:buClr>
              <a:buSzPts val="2800"/>
              <a:buFont typeface="Franklin Gothic"/>
              <a:buNone/>
              <a:defRPr sz="2800" b="0" i="0" u="none" strike="noStrike" cap="none">
                <a:solidFill>
                  <a:srgbClr val="3F3F3F"/>
                </a:solidFill>
                <a:latin typeface="Franklin Gothic"/>
                <a:ea typeface="Franklin Gothic"/>
                <a:cs typeface="Franklin Gothic"/>
                <a:sym typeface="Franklin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581192" y="2336002"/>
            <a:ext cx="11029616" cy="3652047"/>
          </a:xfrm>
          <a:prstGeom prst="rect">
            <a:avLst/>
          </a:prstGeom>
          <a:noFill/>
          <a:ln>
            <a:noFill/>
          </a:ln>
        </p:spPr>
        <p:txBody>
          <a:bodyPr spcFirstLastPara="1" wrap="square" lIns="91425" tIns="45700" rIns="91425" bIns="45700" anchor="ctr" anchorCtr="0">
            <a:normAutofit/>
          </a:bodyPr>
          <a:lstStyle>
            <a:lvl1pPr marL="457200" marR="0" lvl="0" indent="-327914" algn="l" rtl="0">
              <a:lnSpc>
                <a:spcPct val="110000"/>
              </a:lnSpc>
              <a:spcBef>
                <a:spcPts val="340"/>
              </a:spcBef>
              <a:spcAft>
                <a:spcPts val="0"/>
              </a:spcAft>
              <a:buClr>
                <a:schemeClr val="accent1"/>
              </a:buClr>
              <a:buSzPts val="1564"/>
              <a:buFont typeface="Noto Sans Symbols"/>
              <a:buChar char="◼"/>
              <a:defRPr sz="1700" b="0" i="0" u="none" strike="noStrike" cap="none">
                <a:solidFill>
                  <a:srgbClr val="3F3F3F"/>
                </a:solidFill>
                <a:latin typeface="Libre Franklin"/>
                <a:ea typeface="Libre Franklin"/>
                <a:cs typeface="Libre Franklin"/>
                <a:sym typeface="Libre Franklin"/>
              </a:defRPr>
            </a:lvl1pPr>
            <a:lvl2pPr marL="914400" marR="0" lvl="1" indent="-310387" algn="l" rtl="0">
              <a:lnSpc>
                <a:spcPct val="100000"/>
              </a:lnSpc>
              <a:spcBef>
                <a:spcPts val="600"/>
              </a:spcBef>
              <a:spcAft>
                <a:spcPts val="0"/>
              </a:spcAft>
              <a:buClr>
                <a:schemeClr val="accent1"/>
              </a:buClr>
              <a:buSzPts val="1288"/>
              <a:buFont typeface="Noto Sans Symbols"/>
              <a:buChar char="◼"/>
              <a:defRPr sz="1400" b="0" i="0" u="none" strike="noStrike" cap="none">
                <a:solidFill>
                  <a:srgbClr val="3F3F3F"/>
                </a:solidFill>
                <a:latin typeface="Libre Franklin"/>
                <a:ea typeface="Libre Franklin"/>
                <a:cs typeface="Libre Franklin"/>
                <a:sym typeface="Libre Franklin"/>
              </a:defRPr>
            </a:lvl2pPr>
            <a:lvl3pPr marL="1371600" marR="0" lvl="2" indent="-304546" algn="l" rtl="0">
              <a:lnSpc>
                <a:spcPct val="100000"/>
              </a:lnSpc>
              <a:spcBef>
                <a:spcPts val="600"/>
              </a:spcBef>
              <a:spcAft>
                <a:spcPts val="0"/>
              </a:spcAft>
              <a:buClr>
                <a:schemeClr val="accent1"/>
              </a:buClr>
              <a:buSzPts val="1196"/>
              <a:buFont typeface="Noto Sans Symbols"/>
              <a:buChar char="◼"/>
              <a:defRPr sz="1300" b="0" i="0" u="none" strike="noStrike" cap="none">
                <a:solidFill>
                  <a:srgbClr val="3F3F3F"/>
                </a:solidFill>
                <a:latin typeface="Libre Franklin"/>
                <a:ea typeface="Libre Franklin"/>
                <a:cs typeface="Libre Franklin"/>
                <a:sym typeface="Libre Franklin"/>
              </a:defRPr>
            </a:lvl3pPr>
            <a:lvl4pPr marL="1828800" marR="0" lvl="3" indent="-292861" algn="l" rtl="0">
              <a:lnSpc>
                <a:spcPct val="100000"/>
              </a:lnSpc>
              <a:spcBef>
                <a:spcPts val="600"/>
              </a:spcBef>
              <a:spcAft>
                <a:spcPts val="0"/>
              </a:spcAft>
              <a:buClr>
                <a:schemeClr val="accent1"/>
              </a:buClr>
              <a:buSzPts val="1012"/>
              <a:buFont typeface="Noto Sans Symbols"/>
              <a:buChar char="◼"/>
              <a:defRPr sz="1100" b="0" i="0" u="none" strike="noStrike" cap="none">
                <a:solidFill>
                  <a:srgbClr val="3F3F3F"/>
                </a:solidFill>
                <a:latin typeface="Libre Franklin"/>
                <a:ea typeface="Libre Franklin"/>
                <a:cs typeface="Libre Franklin"/>
                <a:sym typeface="Libre Franklin"/>
              </a:defRPr>
            </a:lvl4pPr>
            <a:lvl5pPr marL="2286000" marR="0" lvl="4" indent="-292861" algn="l" rtl="0">
              <a:lnSpc>
                <a:spcPct val="100000"/>
              </a:lnSpc>
              <a:spcBef>
                <a:spcPts val="600"/>
              </a:spcBef>
              <a:spcAft>
                <a:spcPts val="0"/>
              </a:spcAft>
              <a:buClr>
                <a:schemeClr val="accent1"/>
              </a:buClr>
              <a:buSzPts val="1012"/>
              <a:buFont typeface="Noto Sans Symbols"/>
              <a:buChar char="◼"/>
              <a:defRPr sz="1100" b="0" i="0" u="none" strike="noStrike" cap="none">
                <a:solidFill>
                  <a:srgbClr val="3F3F3F"/>
                </a:solidFill>
                <a:latin typeface="Libre Franklin"/>
                <a:ea typeface="Libre Franklin"/>
                <a:cs typeface="Libre Franklin"/>
                <a:sym typeface="Libre Franklin"/>
              </a:defRPr>
            </a:lvl5pPr>
            <a:lvl6pPr marL="2743200" marR="0" lvl="5" indent="-298704" algn="l" rtl="0">
              <a:lnSpc>
                <a:spcPct val="100000"/>
              </a:lnSpc>
              <a:spcBef>
                <a:spcPts val="600"/>
              </a:spcBef>
              <a:spcAft>
                <a:spcPts val="0"/>
              </a:spcAft>
              <a:buClr>
                <a:schemeClr val="accent2"/>
              </a:buClr>
              <a:buSzPts val="1104"/>
              <a:buFont typeface="Noto Sans Symbols"/>
              <a:buChar char="◼"/>
              <a:defRPr sz="1200" b="0" i="0" u="none" strike="noStrike" cap="none">
                <a:solidFill>
                  <a:schemeClr val="dk2"/>
                </a:solidFill>
                <a:latin typeface="Libre Franklin"/>
                <a:ea typeface="Libre Franklin"/>
                <a:cs typeface="Libre Franklin"/>
                <a:sym typeface="Libre Franklin"/>
              </a:defRPr>
            </a:lvl6pPr>
            <a:lvl7pPr marL="3200400" marR="0" lvl="6" indent="-298704" algn="l" rtl="0">
              <a:lnSpc>
                <a:spcPct val="100000"/>
              </a:lnSpc>
              <a:spcBef>
                <a:spcPts val="600"/>
              </a:spcBef>
              <a:spcAft>
                <a:spcPts val="0"/>
              </a:spcAft>
              <a:buClr>
                <a:schemeClr val="accent2"/>
              </a:buClr>
              <a:buSzPts val="1104"/>
              <a:buFont typeface="Noto Sans Symbols"/>
              <a:buChar char="◼"/>
              <a:defRPr sz="1200" b="0" i="0" u="none" strike="noStrike" cap="none">
                <a:solidFill>
                  <a:schemeClr val="dk2"/>
                </a:solidFill>
                <a:latin typeface="Libre Franklin"/>
                <a:ea typeface="Libre Franklin"/>
                <a:cs typeface="Libre Franklin"/>
                <a:sym typeface="Libre Franklin"/>
              </a:defRPr>
            </a:lvl7pPr>
            <a:lvl8pPr marL="3657600" marR="0" lvl="7" indent="-298703" algn="l" rtl="0">
              <a:lnSpc>
                <a:spcPct val="100000"/>
              </a:lnSpc>
              <a:spcBef>
                <a:spcPts val="600"/>
              </a:spcBef>
              <a:spcAft>
                <a:spcPts val="0"/>
              </a:spcAft>
              <a:buClr>
                <a:schemeClr val="accent2"/>
              </a:buClr>
              <a:buSzPts val="1104"/>
              <a:buFont typeface="Noto Sans Symbols"/>
              <a:buChar char="◼"/>
              <a:defRPr sz="1200" b="0" i="0" u="none" strike="noStrike" cap="none">
                <a:solidFill>
                  <a:schemeClr val="dk2"/>
                </a:solidFill>
                <a:latin typeface="Libre Franklin"/>
                <a:ea typeface="Libre Franklin"/>
                <a:cs typeface="Libre Franklin"/>
                <a:sym typeface="Libre Franklin"/>
              </a:defRPr>
            </a:lvl8pPr>
            <a:lvl9pPr marL="4114800" marR="0" lvl="8" indent="-298703" algn="l" rtl="0">
              <a:lnSpc>
                <a:spcPct val="100000"/>
              </a:lnSpc>
              <a:spcBef>
                <a:spcPts val="600"/>
              </a:spcBef>
              <a:spcAft>
                <a:spcPts val="600"/>
              </a:spcAft>
              <a:buClr>
                <a:schemeClr val="accent2"/>
              </a:buClr>
              <a:buSzPts val="1104"/>
              <a:buFont typeface="Noto Sans Symbols"/>
              <a:buChar char="◼"/>
              <a:defRPr sz="1200" b="0" i="0" u="none" strike="noStrike" cap="none">
                <a:solidFill>
                  <a:schemeClr val="dk2"/>
                </a:solidFill>
                <a:latin typeface="Libre Franklin"/>
                <a:ea typeface="Libre Franklin"/>
                <a:cs typeface="Libre Franklin"/>
                <a:sym typeface="Libre Franklin"/>
              </a:defRPr>
            </a:lvl9pPr>
          </a:lstStyle>
          <a:p>
            <a:endParaRPr/>
          </a:p>
        </p:txBody>
      </p:sp>
      <p:sp>
        <p:nvSpPr>
          <p:cNvPr id="8" name="Google Shape;8;p1"/>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900" b="0" i="0" u="none" strike="noStrike" cap="none">
                <a:solidFill>
                  <a:srgbClr val="3F3F3F"/>
                </a:solidFill>
                <a:latin typeface="Libre Franklin"/>
                <a:ea typeface="Libre Franklin"/>
                <a:cs typeface="Libre Franklin"/>
                <a:sym typeface="Libre Frankli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9pPr>
          </a:lstStyle>
          <a:p>
            <a:endParaRPr/>
          </a:p>
        </p:txBody>
      </p:sp>
      <p:sp>
        <p:nvSpPr>
          <p:cNvPr id="9" name="Google Shape;9;p1"/>
          <p:cNvSpPr txBox="1">
            <a:spLocks noGrp="1"/>
          </p:cNvSpPr>
          <p:nvPr>
            <p:ph type="ftr" idx="11"/>
          </p:nvPr>
        </p:nvSpPr>
        <p:spPr>
          <a:xfrm>
            <a:off x="581192" y="6423914"/>
            <a:ext cx="691721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3F3F3F"/>
                </a:solidFill>
                <a:latin typeface="Libre Franklin"/>
                <a:ea typeface="Libre Franklin"/>
                <a:cs typeface="Libre Franklin"/>
                <a:sym typeface="Libre Frankli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9pPr>
          </a:lstStyle>
          <a:p>
            <a:endParaRPr/>
          </a:p>
        </p:txBody>
      </p:sp>
      <p:sp>
        <p:nvSpPr>
          <p:cNvPr id="10" name="Google Shape;10;p1"/>
          <p:cNvSpPr txBox="1">
            <a:spLocks noGrp="1"/>
          </p:cNvSpPr>
          <p:nvPr>
            <p:ph type="sldNum" idx="12"/>
          </p:nvPr>
        </p:nvSpPr>
        <p:spPr>
          <a:xfrm>
            <a:off x="10558300"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
        <p:nvSpPr>
          <p:cNvPr id="11" name="Google Shape;11;p1"/>
          <p:cNvSpPr/>
          <p:nvPr/>
        </p:nvSpPr>
        <p:spPr>
          <a:xfrm>
            <a:off x="446534" y="457200"/>
            <a:ext cx="3703320" cy="94997"/>
          </a:xfrm>
          <a:prstGeom prst="rect">
            <a:avLst/>
          </a:prstGeom>
          <a:solidFill>
            <a:srgbClr val="46535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1"/>
          <p:cNvSpPr/>
          <p:nvPr/>
        </p:nvSpPr>
        <p:spPr>
          <a:xfrm>
            <a:off x="8042147" y="453643"/>
            <a:ext cx="3703320" cy="98554"/>
          </a:xfrm>
          <a:prstGeom prst="rect">
            <a:avLst/>
          </a:prstGeom>
          <a:solidFill>
            <a:srgbClr val="969FA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 name="Google Shape;13;p1"/>
          <p:cNvSpPr/>
          <p:nvPr/>
        </p:nvSpPr>
        <p:spPr>
          <a:xfrm>
            <a:off x="4241830" y="457200"/>
            <a:ext cx="3703320" cy="9144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jkeeler@apsk12.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jacksonib.managebac.com/logi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3"/>
        <p:cNvGrpSpPr/>
        <p:nvPr/>
      </p:nvGrpSpPr>
      <p:grpSpPr>
        <a:xfrm>
          <a:off x="0" y="0"/>
          <a:ext cx="0" cy="0"/>
          <a:chOff x="0" y="0"/>
          <a:chExt cx="0" cy="0"/>
        </a:xfrm>
      </p:grpSpPr>
      <p:sp>
        <p:nvSpPr>
          <p:cNvPr id="94" name="Google Shape;94;p1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Libre Franklin"/>
              <a:ea typeface="Libre Franklin"/>
              <a:cs typeface="Libre Franklin"/>
              <a:sym typeface="Libre Franklin"/>
            </a:endParaRPr>
          </a:p>
        </p:txBody>
      </p:sp>
      <p:sp>
        <p:nvSpPr>
          <p:cNvPr id="95" name="Google Shape;95;p13"/>
          <p:cNvSpPr txBox="1">
            <a:spLocks noGrp="1"/>
          </p:cNvSpPr>
          <p:nvPr>
            <p:ph type="ctrTitle"/>
          </p:nvPr>
        </p:nvSpPr>
        <p:spPr>
          <a:xfrm>
            <a:off x="581191" y="1020431"/>
            <a:ext cx="10993549" cy="1475013"/>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3F3F3F"/>
              </a:buClr>
              <a:buSzPts val="3600"/>
              <a:buFont typeface="Franklin Gothic"/>
              <a:buNone/>
            </a:pPr>
            <a:r>
              <a:rPr lang="en-US"/>
              <a:t>THEORY OF KNOWLEDGE Years 1 &amp; 2</a:t>
            </a:r>
            <a:endParaRPr/>
          </a:p>
        </p:txBody>
      </p:sp>
      <p:sp>
        <p:nvSpPr>
          <p:cNvPr id="96" name="Google Shape;96;p13"/>
          <p:cNvSpPr txBox="1">
            <a:spLocks noGrp="1"/>
          </p:cNvSpPr>
          <p:nvPr>
            <p:ph type="subTitle" idx="1"/>
          </p:nvPr>
        </p:nvSpPr>
        <p:spPr>
          <a:xfrm>
            <a:off x="581194" y="2495445"/>
            <a:ext cx="10993546" cy="468233"/>
          </a:xfrm>
          <a:prstGeom prst="rect">
            <a:avLst/>
          </a:prstGeom>
          <a:noFill/>
          <a:ln>
            <a:noFill/>
          </a:ln>
        </p:spPr>
        <p:txBody>
          <a:bodyPr spcFirstLastPara="1" wrap="square" lIns="91425" tIns="45700" rIns="91425" bIns="45700" anchor="t" anchorCtr="0">
            <a:normAutofit/>
          </a:bodyPr>
          <a:lstStyle/>
          <a:p>
            <a:pPr marL="0" lvl="0" indent="0" algn="l" rtl="0">
              <a:lnSpc>
                <a:spcPct val="110000"/>
              </a:lnSpc>
              <a:spcBef>
                <a:spcPts val="0"/>
              </a:spcBef>
              <a:spcAft>
                <a:spcPts val="0"/>
              </a:spcAft>
              <a:buSzPts val="1472"/>
              <a:buNone/>
            </a:pPr>
            <a:r>
              <a:rPr lang="en-US"/>
              <a:t>KEELER</a:t>
            </a:r>
            <a:endParaRPr/>
          </a:p>
        </p:txBody>
      </p:sp>
      <p:sp>
        <p:nvSpPr>
          <p:cNvPr id="97" name="Google Shape;97;p13"/>
          <p:cNvSpPr/>
          <p:nvPr/>
        </p:nvSpPr>
        <p:spPr>
          <a:xfrm>
            <a:off x="446534" y="457200"/>
            <a:ext cx="3703320" cy="94997"/>
          </a:xfrm>
          <a:prstGeom prst="rect">
            <a:avLst/>
          </a:prstGeom>
          <a:solidFill>
            <a:srgbClr val="46535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 name="Google Shape;98;p13"/>
          <p:cNvSpPr/>
          <p:nvPr/>
        </p:nvSpPr>
        <p:spPr>
          <a:xfrm>
            <a:off x="4241830" y="457200"/>
            <a:ext cx="3703320" cy="9144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9" name="Google Shape;99;p13"/>
          <p:cNvSpPr/>
          <p:nvPr/>
        </p:nvSpPr>
        <p:spPr>
          <a:xfrm>
            <a:off x="8042147" y="453643"/>
            <a:ext cx="3703320" cy="98554"/>
          </a:xfrm>
          <a:prstGeom prst="rect">
            <a:avLst/>
          </a:prstGeom>
          <a:solidFill>
            <a:srgbClr val="969FA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00" name="Google Shape;100;p13" descr="A close up of a logo&#10;&#10;Description automatically generated"/>
          <p:cNvPicPr preferRelativeResize="0"/>
          <p:nvPr/>
        </p:nvPicPr>
        <p:blipFill rotWithShape="1">
          <a:blip r:embed="rId3">
            <a:alphaModFix/>
          </a:blip>
          <a:srcRect/>
          <a:stretch/>
        </p:blipFill>
        <p:spPr>
          <a:xfrm>
            <a:off x="448733" y="3081867"/>
            <a:ext cx="11260667" cy="331046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2"/>
          <p:cNvSpPr txBox="1">
            <a:spLocks noGrp="1"/>
          </p:cNvSpPr>
          <p:nvPr>
            <p:ph type="title"/>
          </p:nvPr>
        </p:nvSpPr>
        <p:spPr>
          <a:xfrm>
            <a:off x="581192" y="702156"/>
            <a:ext cx="11029616" cy="118872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3F3F3F"/>
              </a:buClr>
              <a:buSzPts val="2800"/>
              <a:buFont typeface="Franklin Gothic"/>
              <a:buNone/>
            </a:pPr>
            <a:r>
              <a:rPr lang="en-US"/>
              <a:t>THE EE </a:t>
            </a:r>
            <a:endParaRPr/>
          </a:p>
        </p:txBody>
      </p:sp>
      <p:sp>
        <p:nvSpPr>
          <p:cNvPr id="156" name="Google Shape;156;p22"/>
          <p:cNvSpPr txBox="1">
            <a:spLocks noGrp="1"/>
          </p:cNvSpPr>
          <p:nvPr>
            <p:ph type="body" idx="1"/>
          </p:nvPr>
        </p:nvSpPr>
        <p:spPr>
          <a:xfrm>
            <a:off x="581192" y="2340864"/>
            <a:ext cx="11029615" cy="3634486"/>
          </a:xfrm>
          <a:prstGeom prst="rect">
            <a:avLst/>
          </a:prstGeom>
          <a:noFill/>
          <a:ln>
            <a:noFill/>
          </a:ln>
        </p:spPr>
        <p:txBody>
          <a:bodyPr spcFirstLastPara="1" wrap="square" lIns="91425" tIns="45700" rIns="91425" bIns="45700" anchor="ctr" anchorCtr="0">
            <a:normAutofit/>
          </a:bodyPr>
          <a:lstStyle/>
          <a:p>
            <a:pPr marL="457200" lvl="0" indent="-333756" algn="l" rtl="0">
              <a:lnSpc>
                <a:spcPct val="110000"/>
              </a:lnSpc>
              <a:spcBef>
                <a:spcPts val="0"/>
              </a:spcBef>
              <a:spcAft>
                <a:spcPts val="0"/>
              </a:spcAft>
              <a:buSzPts val="1656"/>
              <a:buChar char="◼"/>
            </a:pPr>
            <a:r>
              <a:rPr lang="en-US"/>
              <a:t>We will have  periodic EE days in TOK. TBD</a:t>
            </a:r>
            <a:endParaRPr/>
          </a:p>
          <a:p>
            <a:pPr marL="306000" lvl="0" indent="-306000" algn="l" rtl="0">
              <a:lnSpc>
                <a:spcPct val="110000"/>
              </a:lnSpc>
              <a:spcBef>
                <a:spcPts val="940"/>
              </a:spcBef>
              <a:spcAft>
                <a:spcPts val="0"/>
              </a:spcAft>
              <a:buSzPts val="1564"/>
              <a:buChar char="◼"/>
            </a:pPr>
            <a:r>
              <a:rPr lang="en-US"/>
              <a:t>You will receive a grade for your work on these days. They are not free days. If you are not working, you will be given direct assignments to complete instead. </a:t>
            </a:r>
            <a:endParaRPr/>
          </a:p>
          <a:p>
            <a:pPr marL="306000" lvl="0" indent="-311842" algn="l" rtl="0">
              <a:lnSpc>
                <a:spcPct val="110000"/>
              </a:lnSpc>
              <a:spcBef>
                <a:spcPts val="940"/>
              </a:spcBef>
              <a:spcAft>
                <a:spcPts val="0"/>
              </a:spcAft>
              <a:buSzPts val="1656"/>
              <a:buChar char="◼"/>
            </a:pPr>
            <a:r>
              <a:rPr lang="en-US"/>
              <a:t>All EE grades go into IB Literature. This is not a part of the TOK gradebook. </a:t>
            </a:r>
            <a:endParaRPr/>
          </a:p>
          <a:p>
            <a:pPr marL="457200" lvl="0" indent="0" algn="l" rtl="0">
              <a:lnSpc>
                <a:spcPct val="110000"/>
              </a:lnSpc>
              <a:spcBef>
                <a:spcPts val="94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3"/>
          <p:cNvSpPr txBox="1">
            <a:spLocks noGrp="1"/>
          </p:cNvSpPr>
          <p:nvPr>
            <p:ph type="title"/>
          </p:nvPr>
        </p:nvSpPr>
        <p:spPr>
          <a:xfrm>
            <a:off x="581192" y="702156"/>
            <a:ext cx="11029616" cy="760884"/>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3F3F3F"/>
              </a:buClr>
              <a:buSzPts val="2800"/>
              <a:buFont typeface="Franklin Gothic"/>
              <a:buNone/>
            </a:pPr>
            <a:r>
              <a:rPr lang="en-US"/>
              <a:t>SO WHAT IS THE PLAN FOR THE YEAR? Year 1</a:t>
            </a:r>
            <a:endParaRPr/>
          </a:p>
        </p:txBody>
      </p:sp>
      <p:sp>
        <p:nvSpPr>
          <p:cNvPr id="162" name="Google Shape;162;p23"/>
          <p:cNvSpPr txBox="1">
            <a:spLocks noGrp="1"/>
          </p:cNvSpPr>
          <p:nvPr>
            <p:ph type="body" idx="1"/>
          </p:nvPr>
        </p:nvSpPr>
        <p:spPr>
          <a:xfrm>
            <a:off x="581192" y="1554480"/>
            <a:ext cx="11029615" cy="5003074"/>
          </a:xfrm>
          <a:prstGeom prst="rect">
            <a:avLst/>
          </a:prstGeom>
          <a:noFill/>
          <a:ln>
            <a:noFill/>
          </a:ln>
        </p:spPr>
        <p:txBody>
          <a:bodyPr spcFirstLastPara="1" wrap="square" lIns="91425" tIns="45700" rIns="91425" bIns="45700" anchor="ctr" anchorCtr="0">
            <a:normAutofit lnSpcReduction="10000"/>
          </a:bodyPr>
          <a:lstStyle/>
          <a:p>
            <a:pPr marL="306000" lvl="0" indent="-306000" algn="l" rtl="0">
              <a:lnSpc>
                <a:spcPct val="110000"/>
              </a:lnSpc>
              <a:spcBef>
                <a:spcPts val="0"/>
              </a:spcBef>
              <a:spcAft>
                <a:spcPts val="0"/>
              </a:spcAft>
              <a:buSzPts val="1564"/>
              <a:buChar char="◼"/>
            </a:pPr>
            <a:r>
              <a:rPr lang="en-US"/>
              <a:t>Our course will be divided by Themes and AOKs</a:t>
            </a:r>
            <a:endParaRPr/>
          </a:p>
          <a:p>
            <a:pPr marL="914400" lvl="1" indent="-327914" algn="l" rtl="0">
              <a:lnSpc>
                <a:spcPct val="110000"/>
              </a:lnSpc>
              <a:spcBef>
                <a:spcPts val="940"/>
              </a:spcBef>
              <a:spcAft>
                <a:spcPts val="0"/>
              </a:spcAft>
              <a:buSzPts val="1564"/>
              <a:buChar char="◼"/>
            </a:pPr>
            <a:r>
              <a:rPr lang="en-US"/>
              <a:t>Knowledge and the Knower</a:t>
            </a:r>
            <a:endParaRPr/>
          </a:p>
          <a:p>
            <a:pPr marL="914400" lvl="1" indent="-333756" algn="l" rtl="0">
              <a:lnSpc>
                <a:spcPct val="110000"/>
              </a:lnSpc>
              <a:spcBef>
                <a:spcPts val="940"/>
              </a:spcBef>
              <a:spcAft>
                <a:spcPts val="0"/>
              </a:spcAft>
              <a:buSzPts val="1656"/>
              <a:buChar char="◼"/>
            </a:pPr>
            <a:r>
              <a:rPr lang="en-US"/>
              <a:t>Knowledge and Language</a:t>
            </a:r>
            <a:endParaRPr/>
          </a:p>
          <a:p>
            <a:pPr marL="914400" lvl="1" indent="-333756" algn="l" rtl="0">
              <a:lnSpc>
                <a:spcPct val="110000"/>
              </a:lnSpc>
              <a:spcBef>
                <a:spcPts val="940"/>
              </a:spcBef>
              <a:spcAft>
                <a:spcPts val="0"/>
              </a:spcAft>
              <a:buSzPts val="1656"/>
              <a:buChar char="◼"/>
            </a:pPr>
            <a:r>
              <a:rPr lang="en-US"/>
              <a:t>Knowledge and Technology</a:t>
            </a:r>
            <a:endParaRPr/>
          </a:p>
          <a:p>
            <a:pPr marL="914400" lvl="1" indent="-333756" algn="l" rtl="0">
              <a:lnSpc>
                <a:spcPct val="110000"/>
              </a:lnSpc>
              <a:spcBef>
                <a:spcPts val="940"/>
              </a:spcBef>
              <a:spcAft>
                <a:spcPts val="0"/>
              </a:spcAft>
              <a:buSzPts val="1656"/>
              <a:buChar char="◼"/>
            </a:pPr>
            <a:r>
              <a:rPr lang="en-US"/>
              <a:t>Knowledge and Religion</a:t>
            </a:r>
            <a:endParaRPr/>
          </a:p>
          <a:p>
            <a:pPr marL="306000" lvl="0" indent="-306000" algn="l" rtl="0">
              <a:lnSpc>
                <a:spcPct val="110000"/>
              </a:lnSpc>
              <a:spcBef>
                <a:spcPts val="940"/>
              </a:spcBef>
              <a:spcAft>
                <a:spcPts val="0"/>
              </a:spcAft>
              <a:buSzPts val="1564"/>
              <a:buChar char="◼"/>
            </a:pPr>
            <a:r>
              <a:rPr lang="en-US"/>
              <a:t>Classwork:</a:t>
            </a:r>
            <a:endParaRPr/>
          </a:p>
          <a:p>
            <a:pPr marL="630000" lvl="1" indent="-306000" algn="l" rtl="0">
              <a:lnSpc>
                <a:spcPct val="100000"/>
              </a:lnSpc>
              <a:spcBef>
                <a:spcPts val="880"/>
              </a:spcBef>
              <a:spcAft>
                <a:spcPts val="0"/>
              </a:spcAft>
              <a:buSzPts val="1288"/>
              <a:buChar char="◼"/>
            </a:pPr>
            <a:r>
              <a:rPr lang="en-US"/>
              <a:t>Most classwork will be discussion and seminar-based. We will also have writing assignments. Your participation is key. I cannot award you for a discussion if you just sat there. </a:t>
            </a:r>
            <a:endParaRPr/>
          </a:p>
          <a:p>
            <a:pPr marL="306000" lvl="0" indent="-306000" algn="l" rtl="0">
              <a:lnSpc>
                <a:spcPct val="110000"/>
              </a:lnSpc>
              <a:spcBef>
                <a:spcPts val="940"/>
              </a:spcBef>
              <a:spcAft>
                <a:spcPts val="0"/>
              </a:spcAft>
              <a:buSzPts val="1564"/>
              <a:buChar char="◼"/>
            </a:pPr>
            <a:r>
              <a:rPr lang="en-US"/>
              <a:t>Homework:</a:t>
            </a:r>
            <a:endParaRPr/>
          </a:p>
          <a:p>
            <a:pPr marL="630000" lvl="1" indent="-306000" algn="l" rtl="0">
              <a:lnSpc>
                <a:spcPct val="100000"/>
              </a:lnSpc>
              <a:spcBef>
                <a:spcPts val="880"/>
              </a:spcBef>
              <a:spcAft>
                <a:spcPts val="0"/>
              </a:spcAft>
              <a:buSzPts val="1288"/>
              <a:buChar char="◼"/>
            </a:pPr>
            <a:r>
              <a:rPr lang="en-US"/>
              <a:t>Most homework is a continuation of the classwork. It is very important that you meet deadlines. </a:t>
            </a:r>
            <a:endParaRPr/>
          </a:p>
          <a:p>
            <a:pPr marL="457200" lvl="0" indent="-333756" algn="l" rtl="0">
              <a:lnSpc>
                <a:spcPct val="100000"/>
              </a:lnSpc>
              <a:spcBef>
                <a:spcPts val="880"/>
              </a:spcBef>
              <a:spcAft>
                <a:spcPts val="0"/>
              </a:spcAft>
              <a:buSzPts val="1656"/>
              <a:buChar char="◼"/>
            </a:pPr>
            <a:r>
              <a:rPr lang="en-US"/>
              <a:t>Projects</a:t>
            </a:r>
            <a:endParaRPr/>
          </a:p>
          <a:p>
            <a:pPr marL="914400" lvl="1" indent="-333756" algn="l" rtl="0">
              <a:lnSpc>
                <a:spcPct val="100000"/>
              </a:lnSpc>
              <a:spcBef>
                <a:spcPts val="880"/>
              </a:spcBef>
              <a:spcAft>
                <a:spcPts val="0"/>
              </a:spcAft>
              <a:buSzPts val="1656"/>
              <a:buChar char="◼"/>
            </a:pPr>
            <a:r>
              <a:rPr lang="en-US"/>
              <a:t>You will have projects. TOK and Tell is one project you will complete a few times a year. TOK Journals will also count. </a:t>
            </a:r>
            <a:endParaRPr/>
          </a:p>
          <a:p>
            <a:pPr marL="306000" lvl="0" indent="-306000" algn="l" rtl="0">
              <a:lnSpc>
                <a:spcPct val="110000"/>
              </a:lnSpc>
              <a:spcBef>
                <a:spcPts val="940"/>
              </a:spcBef>
              <a:spcAft>
                <a:spcPts val="0"/>
              </a:spcAft>
              <a:buSzPts val="1564"/>
              <a:buChar char="◼"/>
            </a:pPr>
            <a:r>
              <a:rPr lang="en-US"/>
              <a:t>The IA Presentation:</a:t>
            </a:r>
            <a:endParaRPr/>
          </a:p>
          <a:p>
            <a:pPr marL="630000" lvl="1" indent="-306000" algn="l" rtl="0">
              <a:lnSpc>
                <a:spcPct val="100000"/>
              </a:lnSpc>
              <a:spcBef>
                <a:spcPts val="880"/>
              </a:spcBef>
              <a:spcAft>
                <a:spcPts val="0"/>
              </a:spcAft>
              <a:buSzPts val="1288"/>
              <a:buChar char="◼"/>
            </a:pPr>
            <a:r>
              <a:rPr lang="en-US"/>
              <a:t>We will begin working toward the presentation after the first unit. The actual presentation date will be in April of the Junior Year in the auditorium. It will be an all-day event.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4"/>
          <p:cNvSpPr txBox="1">
            <a:spLocks noGrp="1"/>
          </p:cNvSpPr>
          <p:nvPr>
            <p:ph type="title"/>
          </p:nvPr>
        </p:nvSpPr>
        <p:spPr>
          <a:xfrm>
            <a:off x="581192" y="702156"/>
            <a:ext cx="11029500" cy="7608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3F3F3F"/>
              </a:buClr>
              <a:buSzPts val="2800"/>
              <a:buFont typeface="Franklin Gothic"/>
              <a:buNone/>
            </a:pPr>
            <a:r>
              <a:rPr lang="en-US"/>
              <a:t>SO WHAT IS THE PLAN FOR THE YEAR? Year 2</a:t>
            </a:r>
            <a:endParaRPr/>
          </a:p>
        </p:txBody>
      </p:sp>
      <p:sp>
        <p:nvSpPr>
          <p:cNvPr id="168" name="Google Shape;168;p24"/>
          <p:cNvSpPr txBox="1">
            <a:spLocks noGrp="1"/>
          </p:cNvSpPr>
          <p:nvPr>
            <p:ph type="body" idx="1"/>
          </p:nvPr>
        </p:nvSpPr>
        <p:spPr>
          <a:xfrm>
            <a:off x="581192" y="1554480"/>
            <a:ext cx="11029500" cy="5003100"/>
          </a:xfrm>
          <a:prstGeom prst="rect">
            <a:avLst/>
          </a:prstGeom>
          <a:noFill/>
          <a:ln>
            <a:noFill/>
          </a:ln>
        </p:spPr>
        <p:txBody>
          <a:bodyPr spcFirstLastPara="1" wrap="square" lIns="91425" tIns="45700" rIns="91425" bIns="45700" anchor="ctr" anchorCtr="0">
            <a:normAutofit/>
          </a:bodyPr>
          <a:lstStyle/>
          <a:p>
            <a:pPr marL="306000" lvl="0" indent="-306000" algn="l" rtl="0">
              <a:lnSpc>
                <a:spcPct val="110000"/>
              </a:lnSpc>
              <a:spcBef>
                <a:spcPts val="0"/>
              </a:spcBef>
              <a:spcAft>
                <a:spcPts val="0"/>
              </a:spcAft>
              <a:buSzPts val="1564"/>
              <a:buChar char="◼"/>
            </a:pPr>
            <a:r>
              <a:rPr lang="en-US"/>
              <a:t>Our course will be divided by AOKs. </a:t>
            </a:r>
            <a:endParaRPr/>
          </a:p>
          <a:p>
            <a:pPr marL="306000" lvl="0" indent="-306000" algn="l" rtl="0">
              <a:lnSpc>
                <a:spcPct val="110000"/>
              </a:lnSpc>
              <a:spcBef>
                <a:spcPts val="940"/>
              </a:spcBef>
              <a:spcAft>
                <a:spcPts val="0"/>
              </a:spcAft>
              <a:buSzPts val="1564"/>
              <a:buChar char="◼"/>
            </a:pPr>
            <a:r>
              <a:rPr lang="en-US"/>
              <a:t>We will begin with a conceptual review and move from Maths to the Natural Sciences. The overview is on Managebac.</a:t>
            </a:r>
            <a:endParaRPr/>
          </a:p>
          <a:p>
            <a:pPr marL="306000" lvl="0" indent="-306000" algn="l" rtl="0">
              <a:lnSpc>
                <a:spcPct val="110000"/>
              </a:lnSpc>
              <a:spcBef>
                <a:spcPts val="940"/>
              </a:spcBef>
              <a:spcAft>
                <a:spcPts val="0"/>
              </a:spcAft>
              <a:buSzPts val="1564"/>
              <a:buChar char="◼"/>
            </a:pPr>
            <a:r>
              <a:rPr lang="en-US"/>
              <a:t>Classwork:</a:t>
            </a:r>
            <a:endParaRPr/>
          </a:p>
          <a:p>
            <a:pPr marL="630000" lvl="1" indent="-306000" algn="l" rtl="0">
              <a:lnSpc>
                <a:spcPct val="100000"/>
              </a:lnSpc>
              <a:spcBef>
                <a:spcPts val="880"/>
              </a:spcBef>
              <a:spcAft>
                <a:spcPts val="0"/>
              </a:spcAft>
              <a:buSzPts val="1288"/>
              <a:buChar char="◼"/>
            </a:pPr>
            <a:r>
              <a:rPr lang="en-US"/>
              <a:t>Most classwork will be discussion and seminar-based. We will also have writing assignments. Your participation is key. I cannot award you for a discussion if you just sat there. </a:t>
            </a:r>
            <a:endParaRPr/>
          </a:p>
          <a:p>
            <a:pPr marL="306000" lvl="0" indent="-306000" algn="l" rtl="0">
              <a:lnSpc>
                <a:spcPct val="110000"/>
              </a:lnSpc>
              <a:spcBef>
                <a:spcPts val="940"/>
              </a:spcBef>
              <a:spcAft>
                <a:spcPts val="0"/>
              </a:spcAft>
              <a:buSzPts val="1564"/>
              <a:buChar char="◼"/>
            </a:pPr>
            <a:r>
              <a:rPr lang="en-US"/>
              <a:t>Homework:</a:t>
            </a:r>
            <a:endParaRPr/>
          </a:p>
          <a:p>
            <a:pPr marL="630000" lvl="1" indent="-306000" algn="l" rtl="0">
              <a:lnSpc>
                <a:spcPct val="100000"/>
              </a:lnSpc>
              <a:spcBef>
                <a:spcPts val="880"/>
              </a:spcBef>
              <a:spcAft>
                <a:spcPts val="0"/>
              </a:spcAft>
              <a:buSzPts val="1288"/>
              <a:buChar char="◼"/>
            </a:pPr>
            <a:r>
              <a:rPr lang="en-US"/>
              <a:t>Most homework is a continuation of the classwork. It is very important that you meet deadlines. </a:t>
            </a:r>
            <a:endParaRPr/>
          </a:p>
          <a:p>
            <a:pPr marL="457200" lvl="0" indent="-333756" algn="l" rtl="0">
              <a:lnSpc>
                <a:spcPct val="100000"/>
              </a:lnSpc>
              <a:spcBef>
                <a:spcPts val="880"/>
              </a:spcBef>
              <a:spcAft>
                <a:spcPts val="0"/>
              </a:spcAft>
              <a:buSzPts val="1656"/>
              <a:buChar char="◼"/>
            </a:pPr>
            <a:r>
              <a:rPr lang="en-US"/>
              <a:t>Projects</a:t>
            </a:r>
            <a:endParaRPr/>
          </a:p>
          <a:p>
            <a:pPr marL="914400" lvl="1" indent="-333756" algn="l" rtl="0">
              <a:lnSpc>
                <a:spcPct val="100000"/>
              </a:lnSpc>
              <a:spcBef>
                <a:spcPts val="880"/>
              </a:spcBef>
              <a:spcAft>
                <a:spcPts val="0"/>
              </a:spcAft>
              <a:buSzPts val="1656"/>
              <a:buChar char="◼"/>
            </a:pPr>
            <a:r>
              <a:rPr lang="en-US"/>
              <a:t>You will have TOK Journals and TOK &amp; Tells</a:t>
            </a:r>
            <a:endParaRPr/>
          </a:p>
          <a:p>
            <a:pPr marL="306000" lvl="0" indent="-306000" algn="l" rtl="0">
              <a:lnSpc>
                <a:spcPct val="110000"/>
              </a:lnSpc>
              <a:spcBef>
                <a:spcPts val="940"/>
              </a:spcBef>
              <a:spcAft>
                <a:spcPts val="0"/>
              </a:spcAft>
              <a:buSzPts val="1564"/>
              <a:buChar char="◼"/>
            </a:pPr>
            <a:r>
              <a:rPr lang="en-US"/>
              <a:t>The Essay:</a:t>
            </a:r>
            <a:endParaRPr/>
          </a:p>
          <a:p>
            <a:pPr marL="630000" lvl="1" indent="-306000" algn="l" rtl="0">
              <a:lnSpc>
                <a:spcPct val="100000"/>
              </a:lnSpc>
              <a:spcBef>
                <a:spcPts val="880"/>
              </a:spcBef>
              <a:spcAft>
                <a:spcPts val="0"/>
              </a:spcAft>
              <a:buSzPts val="1288"/>
              <a:buChar char="◼"/>
            </a:pPr>
            <a:r>
              <a:rPr lang="en-US"/>
              <a:t>We will begin working toward the essay immediately. Because the titles are not released until the middle of senior year, we will not begin actual title work until late semester one or early semester two. This will be a summative.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5"/>
          <p:cNvSpPr txBox="1">
            <a:spLocks noGrp="1"/>
          </p:cNvSpPr>
          <p:nvPr>
            <p:ph type="title"/>
          </p:nvPr>
        </p:nvSpPr>
        <p:spPr>
          <a:xfrm>
            <a:off x="581192" y="702156"/>
            <a:ext cx="11029616" cy="708633"/>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3F3F3F"/>
              </a:buClr>
              <a:buSzPts val="2800"/>
              <a:buFont typeface="Franklin Gothic"/>
              <a:buNone/>
            </a:pPr>
            <a:r>
              <a:rPr lang="en-US"/>
              <a:t>GRADING BREAKDOWN</a:t>
            </a:r>
            <a:endParaRPr/>
          </a:p>
        </p:txBody>
      </p:sp>
      <p:sp>
        <p:nvSpPr>
          <p:cNvPr id="174" name="Google Shape;174;p25"/>
          <p:cNvSpPr txBox="1">
            <a:spLocks noGrp="1"/>
          </p:cNvSpPr>
          <p:nvPr>
            <p:ph type="body" idx="1"/>
          </p:nvPr>
        </p:nvSpPr>
        <p:spPr>
          <a:xfrm>
            <a:off x="581192" y="1580606"/>
            <a:ext cx="11029615" cy="4394744"/>
          </a:xfrm>
          <a:prstGeom prst="rect">
            <a:avLst/>
          </a:prstGeom>
          <a:noFill/>
          <a:ln>
            <a:noFill/>
          </a:ln>
        </p:spPr>
        <p:txBody>
          <a:bodyPr spcFirstLastPara="1" wrap="square" lIns="91425" tIns="45700" rIns="91425" bIns="45700" anchor="ctr" anchorCtr="0">
            <a:normAutofit lnSpcReduction="20000"/>
          </a:bodyPr>
          <a:lstStyle/>
          <a:p>
            <a:pPr marL="306000" lvl="0" indent="-306000" algn="l" rtl="0">
              <a:lnSpc>
                <a:spcPct val="110000"/>
              </a:lnSpc>
              <a:spcBef>
                <a:spcPts val="0"/>
              </a:spcBef>
              <a:spcAft>
                <a:spcPts val="0"/>
              </a:spcAft>
              <a:buSzPts val="1564"/>
              <a:buChar char="◼"/>
            </a:pPr>
            <a:r>
              <a:rPr lang="en-US"/>
              <a:t>The IB Grading Breakdown is as follows:</a:t>
            </a:r>
            <a:endParaRPr/>
          </a:p>
          <a:p>
            <a:pPr marL="630000" lvl="1" indent="-306000" algn="l" rtl="0">
              <a:lnSpc>
                <a:spcPct val="100000"/>
              </a:lnSpc>
              <a:spcBef>
                <a:spcPts val="880"/>
              </a:spcBef>
              <a:spcAft>
                <a:spcPts val="0"/>
              </a:spcAft>
              <a:buSzPts val="1288"/>
              <a:buChar char="◼"/>
            </a:pPr>
            <a:r>
              <a:rPr lang="en-US"/>
              <a:t>50% for summative assignments such as major essays, tests, and major projects</a:t>
            </a:r>
            <a:endParaRPr/>
          </a:p>
          <a:p>
            <a:pPr marL="630000" lvl="1" indent="-306000" algn="l" rtl="0">
              <a:lnSpc>
                <a:spcPct val="100000"/>
              </a:lnSpc>
              <a:spcBef>
                <a:spcPts val="880"/>
              </a:spcBef>
              <a:spcAft>
                <a:spcPts val="0"/>
              </a:spcAft>
              <a:buSzPts val="1288"/>
              <a:buChar char="◼"/>
            </a:pPr>
            <a:r>
              <a:rPr lang="en-US"/>
              <a:t>30% for formative quizzes and smaller projects</a:t>
            </a:r>
            <a:endParaRPr/>
          </a:p>
          <a:p>
            <a:pPr marL="630000" lvl="1" indent="-306000" algn="l" rtl="0">
              <a:lnSpc>
                <a:spcPct val="100000"/>
              </a:lnSpc>
              <a:spcBef>
                <a:spcPts val="880"/>
              </a:spcBef>
              <a:spcAft>
                <a:spcPts val="0"/>
              </a:spcAft>
              <a:buSzPts val="1288"/>
              <a:buChar char="◼"/>
            </a:pPr>
            <a:r>
              <a:rPr lang="en-US"/>
              <a:t>20% for smaller formative assignments such as daily practice/minor homework</a:t>
            </a:r>
            <a:endParaRPr/>
          </a:p>
          <a:p>
            <a:pPr marL="306000" lvl="0" indent="-206686" algn="l" rtl="0">
              <a:lnSpc>
                <a:spcPct val="110000"/>
              </a:lnSpc>
              <a:spcBef>
                <a:spcPts val="940"/>
              </a:spcBef>
              <a:spcAft>
                <a:spcPts val="0"/>
              </a:spcAft>
              <a:buSzPts val="1564"/>
              <a:buNone/>
            </a:pPr>
            <a:endParaRPr/>
          </a:p>
          <a:p>
            <a:pPr marL="306000" lvl="0" indent="-306000" algn="l" rtl="0">
              <a:lnSpc>
                <a:spcPct val="110000"/>
              </a:lnSpc>
              <a:spcBef>
                <a:spcPts val="940"/>
              </a:spcBef>
              <a:spcAft>
                <a:spcPts val="0"/>
              </a:spcAft>
              <a:buSzPts val="1564"/>
              <a:buChar char="◼"/>
            </a:pPr>
            <a:r>
              <a:rPr lang="en-US"/>
              <a:t>You will rarely see a multiple choice test in this class. Almost every major assignment will be an essay or written exam. You will have oral exams as well. </a:t>
            </a:r>
            <a:endParaRPr/>
          </a:p>
          <a:p>
            <a:pPr marL="306000" lvl="0" indent="-306000" algn="l" rtl="0">
              <a:lnSpc>
                <a:spcPct val="110000"/>
              </a:lnSpc>
              <a:spcBef>
                <a:spcPts val="940"/>
              </a:spcBef>
              <a:spcAft>
                <a:spcPts val="0"/>
              </a:spcAft>
              <a:buSzPts val="1564"/>
              <a:buChar char="◼"/>
            </a:pPr>
            <a:r>
              <a:rPr lang="en-US"/>
              <a:t>You are expected to use Turnitin.com unless otherwise notified. </a:t>
            </a:r>
            <a:endParaRPr/>
          </a:p>
          <a:p>
            <a:pPr marL="306000" lvl="0" indent="-306000" algn="l" rtl="0">
              <a:lnSpc>
                <a:spcPct val="110000"/>
              </a:lnSpc>
              <a:spcBef>
                <a:spcPts val="940"/>
              </a:spcBef>
              <a:spcAft>
                <a:spcPts val="0"/>
              </a:spcAft>
              <a:buSzPts val="1564"/>
              <a:buChar char="◼"/>
            </a:pPr>
            <a:r>
              <a:rPr lang="en-US"/>
              <a:t>I will grant </a:t>
            </a:r>
            <a:r>
              <a:rPr lang="en-US" b="1"/>
              <a:t>one</a:t>
            </a:r>
            <a:r>
              <a:rPr lang="en-US"/>
              <a:t> amnesty day for missing assignments that are not draft assignments. You may make up one formative quiz and two daily formative assignments. It is my expectation that you will meet deadlines in this course so that I can best help you grow. We are humans, so if you have an emergency situation arise, please contact me and I will work with you to extend a deadline. </a:t>
            </a:r>
            <a:endParaRPr/>
          </a:p>
          <a:p>
            <a:pPr marL="630000" lvl="1" indent="-306000" algn="l" rtl="0">
              <a:lnSpc>
                <a:spcPct val="100000"/>
              </a:lnSpc>
              <a:spcBef>
                <a:spcPts val="880"/>
              </a:spcBef>
              <a:spcAft>
                <a:spcPts val="0"/>
              </a:spcAft>
              <a:buSzPts val="1288"/>
              <a:buChar char="◼"/>
            </a:pPr>
            <a:r>
              <a:rPr lang="en-US"/>
              <a:t>I automatically grant three days for summative assessments.</a:t>
            </a:r>
            <a:endParaRPr/>
          </a:p>
          <a:p>
            <a:pPr marL="306000" lvl="0" indent="-206686" algn="l" rtl="0">
              <a:lnSpc>
                <a:spcPct val="110000"/>
              </a:lnSpc>
              <a:spcBef>
                <a:spcPts val="940"/>
              </a:spcBef>
              <a:spcAft>
                <a:spcPts val="0"/>
              </a:spcAft>
              <a:buSzPts val="1564"/>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6"/>
          <p:cNvSpPr txBox="1">
            <a:spLocks noGrp="1"/>
          </p:cNvSpPr>
          <p:nvPr>
            <p:ph type="title"/>
          </p:nvPr>
        </p:nvSpPr>
        <p:spPr>
          <a:xfrm>
            <a:off x="581192" y="702156"/>
            <a:ext cx="11029616" cy="682507"/>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3F3F3F"/>
              </a:buClr>
              <a:buSzPts val="2800"/>
              <a:buFont typeface="Franklin Gothic"/>
              <a:buNone/>
            </a:pPr>
            <a:r>
              <a:rPr lang="en-US"/>
              <a:t>ACADEMIC HONESTY</a:t>
            </a:r>
            <a:endParaRPr/>
          </a:p>
        </p:txBody>
      </p:sp>
      <p:sp>
        <p:nvSpPr>
          <p:cNvPr id="180" name="Google Shape;180;p26"/>
          <p:cNvSpPr txBox="1">
            <a:spLocks noGrp="1"/>
          </p:cNvSpPr>
          <p:nvPr>
            <p:ph type="body" idx="1"/>
          </p:nvPr>
        </p:nvSpPr>
        <p:spPr>
          <a:xfrm>
            <a:off x="581192" y="1541417"/>
            <a:ext cx="11029615" cy="4433933"/>
          </a:xfrm>
          <a:prstGeom prst="rect">
            <a:avLst/>
          </a:prstGeom>
          <a:noFill/>
          <a:ln>
            <a:noFill/>
          </a:ln>
        </p:spPr>
        <p:txBody>
          <a:bodyPr spcFirstLastPara="1" wrap="square" lIns="91425" tIns="45700" rIns="91425" bIns="45700" anchor="ctr" anchorCtr="0">
            <a:normAutofit lnSpcReduction="10000"/>
          </a:bodyPr>
          <a:lstStyle/>
          <a:p>
            <a:pPr marL="306000" lvl="0" indent="-306000" algn="l" rtl="0">
              <a:lnSpc>
                <a:spcPct val="110000"/>
              </a:lnSpc>
              <a:spcBef>
                <a:spcPts val="0"/>
              </a:spcBef>
              <a:spcAft>
                <a:spcPts val="0"/>
              </a:spcAft>
              <a:buSzPts val="1564"/>
              <a:buChar char="◼"/>
            </a:pPr>
            <a:r>
              <a:rPr lang="en-US"/>
              <a:t>Although more specific policy information is in a Google form, I want to emphasize that academic honesty is paramount to your success. If you are not practicing academic honesty by reading and completing assignments to the best of your ability, you will gain nothing from this course. I cannot help you grow as a writer and reader if you do not practice it. </a:t>
            </a:r>
            <a:endParaRPr/>
          </a:p>
          <a:p>
            <a:pPr marL="306000" lvl="0" indent="-306000" algn="l" rtl="0">
              <a:lnSpc>
                <a:spcPct val="110000"/>
              </a:lnSpc>
              <a:spcBef>
                <a:spcPts val="940"/>
              </a:spcBef>
              <a:spcAft>
                <a:spcPts val="0"/>
              </a:spcAft>
              <a:buSzPts val="1564"/>
              <a:buChar char="◼"/>
            </a:pPr>
            <a:r>
              <a:rPr lang="en-US"/>
              <a:t>We follow the APS district guidelines for academic dishonesty. </a:t>
            </a:r>
            <a:endParaRPr/>
          </a:p>
          <a:p>
            <a:pPr marL="306000" lvl="0" indent="-306000" algn="l" rtl="0">
              <a:lnSpc>
                <a:spcPct val="110000"/>
              </a:lnSpc>
              <a:spcBef>
                <a:spcPts val="940"/>
              </a:spcBef>
              <a:spcAft>
                <a:spcPts val="0"/>
              </a:spcAft>
              <a:buSzPts val="1564"/>
              <a:buChar char="◼"/>
            </a:pPr>
            <a:r>
              <a:rPr lang="en-US"/>
              <a:t>You must cite your sources at all times. Our standard format is MLA, which was specifically taught to you in the 9th and 10th grade. It is an expectation that you use parenthetical citations and a Works Cited at all times. </a:t>
            </a:r>
            <a:endParaRPr/>
          </a:p>
          <a:p>
            <a:pPr marL="306000" lvl="0" indent="-311842" algn="l" rtl="0">
              <a:lnSpc>
                <a:spcPct val="110000"/>
              </a:lnSpc>
              <a:spcBef>
                <a:spcPts val="940"/>
              </a:spcBef>
              <a:spcAft>
                <a:spcPts val="0"/>
              </a:spcAft>
              <a:buSzPts val="1656"/>
              <a:buChar char="◼"/>
            </a:pPr>
            <a:r>
              <a:rPr lang="en-US"/>
              <a:t>This policy also pertains to the use of AI. </a:t>
            </a:r>
            <a:endParaRPr/>
          </a:p>
          <a:p>
            <a:pPr marL="306000" lvl="0" indent="-306000" algn="l" rtl="0">
              <a:lnSpc>
                <a:spcPct val="110000"/>
              </a:lnSpc>
              <a:spcBef>
                <a:spcPts val="940"/>
              </a:spcBef>
              <a:spcAft>
                <a:spcPts val="0"/>
              </a:spcAft>
              <a:buSzPts val="1564"/>
              <a:buChar char="◼"/>
            </a:pPr>
            <a:r>
              <a:rPr lang="en-US"/>
              <a:t>If you need help with MLA, please see my website www.msjkeeler.com and I have linked some resources. I am also available for help during tutorial times. </a:t>
            </a:r>
            <a:endParaRPr/>
          </a:p>
          <a:p>
            <a:pPr marL="306000" lvl="0" indent="-206686" algn="l" rtl="0">
              <a:lnSpc>
                <a:spcPct val="110000"/>
              </a:lnSpc>
              <a:spcBef>
                <a:spcPts val="940"/>
              </a:spcBef>
              <a:spcAft>
                <a:spcPts val="0"/>
              </a:spcAft>
              <a:buSzPts val="1564"/>
              <a:buNone/>
            </a:pPr>
            <a:endParaRPr/>
          </a:p>
          <a:p>
            <a:pPr marL="306000" lvl="0" indent="-306000" algn="l" rtl="0">
              <a:lnSpc>
                <a:spcPct val="110000"/>
              </a:lnSpc>
              <a:spcBef>
                <a:spcPts val="940"/>
              </a:spcBef>
              <a:spcAft>
                <a:spcPts val="0"/>
              </a:spcAft>
              <a:buSzPts val="1564"/>
              <a:buChar char="◼"/>
            </a:pPr>
            <a:r>
              <a:rPr lang="en-US"/>
              <a:t>My best advice is to read and try your best. I can help a weak student. I cannot help a duplicitous one.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7"/>
          <p:cNvSpPr txBox="1">
            <a:spLocks noGrp="1"/>
          </p:cNvSpPr>
          <p:nvPr>
            <p:ph type="title"/>
          </p:nvPr>
        </p:nvSpPr>
        <p:spPr>
          <a:xfrm>
            <a:off x="581192" y="702156"/>
            <a:ext cx="11029616" cy="591067"/>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3F3F3F"/>
              </a:buClr>
              <a:buSzPts val="2800"/>
              <a:buFont typeface="Franklin Gothic"/>
              <a:buNone/>
            </a:pPr>
            <a:r>
              <a:rPr lang="en-US"/>
              <a:t>MY CONTACT INFO</a:t>
            </a:r>
            <a:endParaRPr/>
          </a:p>
        </p:txBody>
      </p:sp>
      <p:sp>
        <p:nvSpPr>
          <p:cNvPr id="186" name="Google Shape;186;p27"/>
          <p:cNvSpPr txBox="1">
            <a:spLocks noGrp="1"/>
          </p:cNvSpPr>
          <p:nvPr>
            <p:ph type="body" idx="1"/>
          </p:nvPr>
        </p:nvSpPr>
        <p:spPr>
          <a:xfrm>
            <a:off x="581192" y="2340864"/>
            <a:ext cx="11029615" cy="3634486"/>
          </a:xfrm>
          <a:prstGeom prst="rect">
            <a:avLst/>
          </a:prstGeom>
          <a:noFill/>
          <a:ln>
            <a:noFill/>
          </a:ln>
        </p:spPr>
        <p:txBody>
          <a:bodyPr spcFirstLastPara="1" wrap="square" lIns="91425" tIns="45700" rIns="91425" bIns="45700" anchor="ctr" anchorCtr="0">
            <a:normAutofit/>
          </a:bodyPr>
          <a:lstStyle/>
          <a:p>
            <a:pPr marL="306000" lvl="0" indent="-306000" algn="l" rtl="0">
              <a:lnSpc>
                <a:spcPct val="110000"/>
              </a:lnSpc>
              <a:spcBef>
                <a:spcPts val="0"/>
              </a:spcBef>
              <a:spcAft>
                <a:spcPts val="0"/>
              </a:spcAft>
              <a:buSzPts val="1564"/>
              <a:buChar char="◼"/>
            </a:pPr>
            <a:r>
              <a:rPr lang="en-US"/>
              <a:t>Ms. Keeler</a:t>
            </a:r>
            <a:endParaRPr/>
          </a:p>
          <a:p>
            <a:pPr marL="630000" lvl="1" indent="-306000" algn="l" rtl="0">
              <a:lnSpc>
                <a:spcPct val="100000"/>
              </a:lnSpc>
              <a:spcBef>
                <a:spcPts val="880"/>
              </a:spcBef>
              <a:spcAft>
                <a:spcPts val="0"/>
              </a:spcAft>
              <a:buSzPts val="1288"/>
              <a:buChar char="◼"/>
            </a:pPr>
            <a:r>
              <a:rPr lang="en-US"/>
              <a:t>404-409-1114 by text (Please do not text me at midnight)</a:t>
            </a:r>
            <a:endParaRPr/>
          </a:p>
          <a:p>
            <a:pPr marL="630000" lvl="1" indent="-306000" algn="l" rtl="0">
              <a:lnSpc>
                <a:spcPct val="100000"/>
              </a:lnSpc>
              <a:spcBef>
                <a:spcPts val="880"/>
              </a:spcBef>
              <a:spcAft>
                <a:spcPts val="0"/>
              </a:spcAft>
              <a:buSzPts val="1288"/>
              <a:buChar char="◼"/>
            </a:pPr>
            <a:r>
              <a:rPr lang="en-US"/>
              <a:t>keelerjacksonhs@gmail.com (This is my preferred email)</a:t>
            </a:r>
            <a:endParaRPr/>
          </a:p>
          <a:p>
            <a:pPr marL="630000" lvl="1" indent="-306000" algn="l" rtl="0">
              <a:lnSpc>
                <a:spcPct val="100000"/>
              </a:lnSpc>
              <a:spcBef>
                <a:spcPts val="880"/>
              </a:spcBef>
              <a:spcAft>
                <a:spcPts val="0"/>
              </a:spcAft>
              <a:buSzPts val="1288"/>
              <a:buChar char="◼"/>
            </a:pPr>
            <a:r>
              <a:rPr lang="en-US" u="sng">
                <a:solidFill>
                  <a:schemeClr val="hlink"/>
                </a:solidFill>
                <a:hlinkClick r:id="rId3"/>
              </a:rPr>
              <a:t>jkeeler@apsk12.org</a:t>
            </a:r>
            <a:r>
              <a:rPr lang="en-US"/>
              <a:t> (Please do not send assignments here.)</a:t>
            </a:r>
            <a:endParaRPr/>
          </a:p>
          <a:p>
            <a:pPr marL="306000" lvl="0" indent="-206686" algn="l" rtl="0">
              <a:lnSpc>
                <a:spcPct val="110000"/>
              </a:lnSpc>
              <a:spcBef>
                <a:spcPts val="940"/>
              </a:spcBef>
              <a:spcAft>
                <a:spcPts val="0"/>
              </a:spcAft>
              <a:buSzPts val="1564"/>
              <a:buNone/>
            </a:pPr>
            <a:endParaRPr/>
          </a:p>
          <a:p>
            <a:pPr marL="306000" lvl="0" indent="-306000" algn="l" rtl="0">
              <a:lnSpc>
                <a:spcPct val="110000"/>
              </a:lnSpc>
              <a:spcBef>
                <a:spcPts val="940"/>
              </a:spcBef>
              <a:spcAft>
                <a:spcPts val="0"/>
              </a:spcAft>
              <a:buSzPts val="1564"/>
              <a:buChar char="◼"/>
            </a:pPr>
            <a:r>
              <a:rPr lang="en-US"/>
              <a:t>Please feel free to contact me with questions, concerns, or comments at the above. I can usually respond via text in a few minutes. I may respond with a meme. </a:t>
            </a:r>
            <a:endParaRPr/>
          </a:p>
          <a:p>
            <a:pPr marL="306000" lvl="0" indent="-306000" algn="l" rtl="0">
              <a:lnSpc>
                <a:spcPct val="110000"/>
              </a:lnSpc>
              <a:spcBef>
                <a:spcPts val="940"/>
              </a:spcBef>
              <a:spcAft>
                <a:spcPts val="0"/>
              </a:spcAft>
              <a:buSzPts val="1564"/>
              <a:buChar char="◼"/>
            </a:pPr>
            <a:r>
              <a:rPr lang="en-US"/>
              <a:t>Official Tutorial Day: Tuesdays 3:45-4:45. I am also available other days if you ask me ahead of time. </a:t>
            </a:r>
            <a:endParaRPr/>
          </a:p>
          <a:p>
            <a:pPr marL="306000" lvl="0" indent="-206686" algn="l" rtl="0">
              <a:lnSpc>
                <a:spcPct val="110000"/>
              </a:lnSpc>
              <a:spcBef>
                <a:spcPts val="940"/>
              </a:spcBef>
              <a:spcAft>
                <a:spcPts val="0"/>
              </a:spcAft>
              <a:buSzPts val="1564"/>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4"/>
          <p:cNvSpPr txBox="1">
            <a:spLocks noGrp="1"/>
          </p:cNvSpPr>
          <p:nvPr>
            <p:ph type="title"/>
          </p:nvPr>
        </p:nvSpPr>
        <p:spPr>
          <a:xfrm>
            <a:off x="581192" y="702156"/>
            <a:ext cx="11029616" cy="760884"/>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3F3F3F"/>
              </a:buClr>
              <a:buSzPts val="2800"/>
              <a:buFont typeface="Franklin Gothic"/>
              <a:buNone/>
            </a:pPr>
            <a:r>
              <a:rPr lang="en-US"/>
              <a:t>CODES</a:t>
            </a:r>
            <a:endParaRPr/>
          </a:p>
        </p:txBody>
      </p:sp>
      <p:sp>
        <p:nvSpPr>
          <p:cNvPr id="106" name="Google Shape;106;p14"/>
          <p:cNvSpPr txBox="1">
            <a:spLocks noGrp="1"/>
          </p:cNvSpPr>
          <p:nvPr>
            <p:ph type="body" idx="1"/>
          </p:nvPr>
        </p:nvSpPr>
        <p:spPr>
          <a:xfrm>
            <a:off x="581200" y="1382075"/>
            <a:ext cx="11029500" cy="5475900"/>
          </a:xfrm>
          <a:prstGeom prst="rect">
            <a:avLst/>
          </a:prstGeom>
          <a:noFill/>
          <a:ln>
            <a:noFill/>
          </a:ln>
        </p:spPr>
        <p:txBody>
          <a:bodyPr spcFirstLastPara="1" wrap="square" lIns="91425" tIns="45700" rIns="91425" bIns="45700" anchor="ctr" anchorCtr="0">
            <a:normAutofit fontScale="70000" lnSpcReduction="20000"/>
          </a:bodyPr>
          <a:lstStyle/>
          <a:p>
            <a:pPr marL="306000" lvl="0" indent="-274452" algn="l" rtl="0">
              <a:lnSpc>
                <a:spcPct val="110000"/>
              </a:lnSpc>
              <a:spcBef>
                <a:spcPts val="0"/>
              </a:spcBef>
              <a:spcAft>
                <a:spcPts val="0"/>
              </a:spcAft>
              <a:buSzPct val="92000"/>
              <a:buChar char="◼"/>
            </a:pPr>
            <a:r>
              <a:rPr lang="en-US" sz="2400"/>
              <a:t>Google Classroom</a:t>
            </a:r>
            <a:endParaRPr sz="2400"/>
          </a:p>
          <a:p>
            <a:pPr marL="914400" lvl="1" indent="-359731" algn="l" rtl="0">
              <a:lnSpc>
                <a:spcPct val="110000"/>
              </a:lnSpc>
              <a:spcBef>
                <a:spcPts val="0"/>
              </a:spcBef>
              <a:spcAft>
                <a:spcPts val="0"/>
              </a:spcAft>
              <a:buSzPct val="134089"/>
              <a:buChar char="◼"/>
            </a:pPr>
            <a:r>
              <a:rPr lang="en-US" sz="2200">
                <a:solidFill>
                  <a:srgbClr val="202124"/>
                </a:solidFill>
                <a:highlight>
                  <a:srgbClr val="FFFFFF"/>
                </a:highlight>
                <a:latin typeface="Roboto"/>
                <a:ea typeface="Roboto"/>
                <a:cs typeface="Roboto"/>
                <a:sym typeface="Roboto"/>
              </a:rPr>
              <a:t>Juniors</a:t>
            </a:r>
            <a:endParaRPr sz="2200">
              <a:solidFill>
                <a:srgbClr val="202124"/>
              </a:solidFill>
              <a:highlight>
                <a:srgbClr val="FFFFFF"/>
              </a:highlight>
              <a:latin typeface="Roboto"/>
              <a:ea typeface="Roboto"/>
              <a:cs typeface="Roboto"/>
              <a:sym typeface="Roboto"/>
            </a:endParaRPr>
          </a:p>
          <a:p>
            <a:pPr marL="1371600" lvl="2" indent="-359731" algn="l" rtl="0">
              <a:lnSpc>
                <a:spcPct val="110000"/>
              </a:lnSpc>
              <a:spcBef>
                <a:spcPts val="0"/>
              </a:spcBef>
              <a:spcAft>
                <a:spcPts val="0"/>
              </a:spcAft>
              <a:buSzPct val="134089"/>
              <a:buChar char="◼"/>
            </a:pPr>
            <a:r>
              <a:rPr lang="en-US" sz="2200">
                <a:solidFill>
                  <a:srgbClr val="202124"/>
                </a:solidFill>
                <a:highlight>
                  <a:srgbClr val="FFFFFF"/>
                </a:highlight>
                <a:latin typeface="Roboto"/>
                <a:ea typeface="Roboto"/>
                <a:cs typeface="Roboto"/>
                <a:sym typeface="Roboto"/>
              </a:rPr>
              <a:t>jdplavl A-Day</a:t>
            </a:r>
            <a:endParaRPr sz="2200">
              <a:solidFill>
                <a:srgbClr val="202124"/>
              </a:solidFill>
              <a:highlight>
                <a:srgbClr val="FFFFFF"/>
              </a:highlight>
              <a:latin typeface="Roboto"/>
              <a:ea typeface="Roboto"/>
              <a:cs typeface="Roboto"/>
              <a:sym typeface="Roboto"/>
            </a:endParaRPr>
          </a:p>
          <a:p>
            <a:pPr marL="1371600" lvl="2" indent="-359731" algn="l" rtl="0">
              <a:lnSpc>
                <a:spcPct val="110000"/>
              </a:lnSpc>
              <a:spcBef>
                <a:spcPts val="0"/>
              </a:spcBef>
              <a:spcAft>
                <a:spcPts val="0"/>
              </a:spcAft>
              <a:buSzPct val="134089"/>
              <a:buChar char="◼"/>
            </a:pPr>
            <a:r>
              <a:rPr lang="en-US" sz="2200">
                <a:solidFill>
                  <a:srgbClr val="202124"/>
                </a:solidFill>
                <a:highlight>
                  <a:srgbClr val="FFFFFF"/>
                </a:highlight>
                <a:latin typeface="Roboto"/>
                <a:ea typeface="Roboto"/>
                <a:cs typeface="Roboto"/>
                <a:sym typeface="Roboto"/>
              </a:rPr>
              <a:t> 5jyrxua B-Day</a:t>
            </a:r>
            <a:endParaRPr sz="2950"/>
          </a:p>
          <a:p>
            <a:pPr marL="630000" lvl="1" indent="-305589" algn="l" rtl="0">
              <a:lnSpc>
                <a:spcPct val="100000"/>
              </a:lnSpc>
              <a:spcBef>
                <a:spcPts val="1044"/>
              </a:spcBef>
              <a:spcAft>
                <a:spcPts val="0"/>
              </a:spcAft>
              <a:buSzPct val="123744"/>
              <a:buChar char="◼"/>
            </a:pPr>
            <a:r>
              <a:rPr lang="en-US" sz="2350">
                <a:solidFill>
                  <a:srgbClr val="202124"/>
                </a:solidFill>
                <a:highlight>
                  <a:srgbClr val="FFFFFF"/>
                </a:highlight>
                <a:latin typeface="Roboto"/>
                <a:ea typeface="Roboto"/>
                <a:cs typeface="Roboto"/>
                <a:sym typeface="Roboto"/>
              </a:rPr>
              <a:t>Seniors</a:t>
            </a:r>
            <a:endParaRPr sz="2350">
              <a:solidFill>
                <a:srgbClr val="202124"/>
              </a:solidFill>
              <a:highlight>
                <a:srgbClr val="FFFFFF"/>
              </a:highlight>
              <a:latin typeface="Roboto"/>
              <a:ea typeface="Roboto"/>
              <a:cs typeface="Roboto"/>
              <a:sym typeface="Roboto"/>
            </a:endParaRPr>
          </a:p>
          <a:p>
            <a:pPr marL="1371600" lvl="2" indent="-357860" algn="l" rtl="0">
              <a:lnSpc>
                <a:spcPct val="100000"/>
              </a:lnSpc>
              <a:spcBef>
                <a:spcPts val="1044"/>
              </a:spcBef>
              <a:spcAft>
                <a:spcPts val="0"/>
              </a:spcAft>
              <a:buSzPct val="123744"/>
              <a:buChar char="◼"/>
            </a:pPr>
            <a:r>
              <a:rPr lang="en-US" sz="2350">
                <a:solidFill>
                  <a:srgbClr val="202124"/>
                </a:solidFill>
                <a:highlight>
                  <a:srgbClr val="FFFFFF"/>
                </a:highlight>
                <a:latin typeface="Roboto"/>
                <a:ea typeface="Roboto"/>
                <a:cs typeface="Roboto"/>
                <a:sym typeface="Roboto"/>
              </a:rPr>
              <a:t>olruzav A-Day </a:t>
            </a:r>
            <a:endParaRPr sz="2350">
              <a:solidFill>
                <a:srgbClr val="202124"/>
              </a:solidFill>
              <a:highlight>
                <a:srgbClr val="FFFFFF"/>
              </a:highlight>
              <a:latin typeface="Roboto"/>
              <a:ea typeface="Roboto"/>
              <a:cs typeface="Roboto"/>
              <a:sym typeface="Roboto"/>
            </a:endParaRPr>
          </a:p>
          <a:p>
            <a:pPr marL="1371600" lvl="2" indent="-333057" algn="l" rtl="0">
              <a:lnSpc>
                <a:spcPct val="100000"/>
              </a:lnSpc>
              <a:spcBef>
                <a:spcPts val="1044"/>
              </a:spcBef>
              <a:spcAft>
                <a:spcPts val="0"/>
              </a:spcAft>
              <a:buClr>
                <a:srgbClr val="202124"/>
              </a:buClr>
              <a:buSzPct val="100000"/>
              <a:buFont typeface="Roboto"/>
              <a:buChar char="◼"/>
            </a:pPr>
            <a:r>
              <a:rPr lang="en-US" sz="2350">
                <a:solidFill>
                  <a:srgbClr val="202124"/>
                </a:solidFill>
                <a:highlight>
                  <a:srgbClr val="FFFFFF"/>
                </a:highlight>
                <a:latin typeface="Roboto"/>
                <a:ea typeface="Roboto"/>
                <a:cs typeface="Roboto"/>
                <a:sym typeface="Roboto"/>
              </a:rPr>
              <a:t>4mli3kh B-Day</a:t>
            </a:r>
            <a:endParaRPr sz="2350">
              <a:solidFill>
                <a:srgbClr val="202124"/>
              </a:solidFill>
              <a:highlight>
                <a:srgbClr val="FFFFFF"/>
              </a:highlight>
              <a:latin typeface="Roboto"/>
              <a:ea typeface="Roboto"/>
              <a:cs typeface="Roboto"/>
              <a:sym typeface="Roboto"/>
            </a:endParaRPr>
          </a:p>
          <a:p>
            <a:pPr marL="306000" lvl="0" indent="-274452" algn="l" rtl="0">
              <a:lnSpc>
                <a:spcPct val="110000"/>
              </a:lnSpc>
              <a:spcBef>
                <a:spcPts val="1044"/>
              </a:spcBef>
              <a:spcAft>
                <a:spcPts val="0"/>
              </a:spcAft>
              <a:buSzPct val="92000"/>
              <a:buChar char="◼"/>
            </a:pPr>
            <a:r>
              <a:rPr lang="en-US" sz="2400"/>
              <a:t>Managebac</a:t>
            </a:r>
            <a:endParaRPr/>
          </a:p>
          <a:p>
            <a:pPr marL="630000" lvl="1" indent="-274453" algn="l" rtl="0">
              <a:lnSpc>
                <a:spcPct val="100000"/>
              </a:lnSpc>
              <a:spcBef>
                <a:spcPts val="1044"/>
              </a:spcBef>
              <a:spcAft>
                <a:spcPts val="0"/>
              </a:spcAft>
              <a:buSzPct val="92000"/>
              <a:buChar char="◼"/>
            </a:pPr>
            <a:r>
              <a:rPr lang="en-US" sz="2400" u="sng">
                <a:solidFill>
                  <a:schemeClr val="hlink"/>
                </a:solidFill>
                <a:hlinkClick r:id="rId3"/>
              </a:rPr>
              <a:t>https://jacksonib.managebac.com/login</a:t>
            </a:r>
            <a:r>
              <a:rPr lang="en-US" sz="2400"/>
              <a:t> </a:t>
            </a:r>
            <a:endParaRPr/>
          </a:p>
          <a:p>
            <a:pPr marL="630000" lvl="1" indent="-274453" algn="l" rtl="0">
              <a:lnSpc>
                <a:spcPct val="100000"/>
              </a:lnSpc>
              <a:spcBef>
                <a:spcPts val="1044"/>
              </a:spcBef>
              <a:spcAft>
                <a:spcPts val="0"/>
              </a:spcAft>
              <a:buSzPct val="92000"/>
              <a:buChar char="◼"/>
            </a:pPr>
            <a:r>
              <a:rPr lang="en-US" sz="2400"/>
              <a:t>YOU MUST USE MANAGEBAC FOR INTERNAL AND EXTERNAL ASSESSMENTS FOR BOTH TOK AND THE EE (AND LIT) </a:t>
            </a:r>
            <a:endParaRPr/>
          </a:p>
          <a:p>
            <a:pPr marL="630000" lvl="1" indent="-274453" algn="l" rtl="0">
              <a:lnSpc>
                <a:spcPct val="100000"/>
              </a:lnSpc>
              <a:spcBef>
                <a:spcPts val="1044"/>
              </a:spcBef>
              <a:spcAft>
                <a:spcPts val="0"/>
              </a:spcAft>
              <a:buSzPct val="92000"/>
              <a:buChar char="◼"/>
            </a:pPr>
            <a:r>
              <a:rPr lang="en-US" sz="2400"/>
              <a:t>IF IT IS NOT WORKING, YOU MUST NOTIFY ME ASAP, NOT A FEW DAYS AFTER THE DEADLINE. </a:t>
            </a:r>
            <a:endParaRPr/>
          </a:p>
          <a:p>
            <a:pPr marL="306000" lvl="0" indent="-270539" algn="l" rtl="0">
              <a:lnSpc>
                <a:spcPct val="110000"/>
              </a:lnSpc>
              <a:spcBef>
                <a:spcPts val="1099"/>
              </a:spcBef>
              <a:spcAft>
                <a:spcPts val="0"/>
              </a:spcAft>
              <a:buSzPct val="92000"/>
              <a:buChar char="◼"/>
            </a:pPr>
            <a:r>
              <a:rPr lang="en-US" sz="2700"/>
              <a:t>TURNITIN</a:t>
            </a:r>
            <a:endParaRPr/>
          </a:p>
          <a:p>
            <a:pPr marL="630000" lvl="1" indent="-274453" algn="l" rtl="0">
              <a:lnSpc>
                <a:spcPct val="100000"/>
              </a:lnSpc>
              <a:spcBef>
                <a:spcPts val="1044"/>
              </a:spcBef>
              <a:spcAft>
                <a:spcPts val="0"/>
              </a:spcAft>
              <a:buSzPct val="92000"/>
              <a:buChar char="◼"/>
            </a:pPr>
            <a:r>
              <a:rPr lang="en-US" sz="2400"/>
              <a:t>Class:</a:t>
            </a:r>
            <a:r>
              <a:rPr lang="en-US" sz="3382"/>
              <a:t> </a:t>
            </a:r>
            <a:r>
              <a:rPr lang="en-US" sz="2132" b="1">
                <a:solidFill>
                  <a:srgbClr val="444444"/>
                </a:solidFill>
                <a:highlight>
                  <a:srgbClr val="EEEEEE"/>
                </a:highlight>
                <a:latin typeface="Arial"/>
                <a:ea typeface="Arial"/>
                <a:cs typeface="Arial"/>
                <a:sym typeface="Arial"/>
              </a:rPr>
              <a:t>39133482 (seniors) 			</a:t>
            </a:r>
            <a:r>
              <a:rPr lang="en-US" sz="2450" b="1">
                <a:solidFill>
                  <a:srgbClr val="444444"/>
                </a:solidFill>
                <a:highlight>
                  <a:srgbClr val="EEEEEE"/>
                </a:highlight>
                <a:latin typeface="Arial"/>
                <a:ea typeface="Arial"/>
                <a:cs typeface="Arial"/>
                <a:sym typeface="Arial"/>
              </a:rPr>
              <a:t>39133590 (juniors)</a:t>
            </a:r>
            <a:endParaRPr sz="4432">
              <a:solidFill>
                <a:srgbClr val="666666"/>
              </a:solidFill>
              <a:highlight>
                <a:srgbClr val="F2F6FF"/>
              </a:highlight>
              <a:latin typeface="Arial"/>
              <a:ea typeface="Arial"/>
              <a:cs typeface="Arial"/>
              <a:sym typeface="Arial"/>
            </a:endParaRPr>
          </a:p>
          <a:p>
            <a:pPr marL="630000" lvl="1" indent="-271922" algn="l" rtl="0">
              <a:lnSpc>
                <a:spcPct val="100000"/>
              </a:lnSpc>
              <a:spcBef>
                <a:spcPts val="1044"/>
              </a:spcBef>
              <a:spcAft>
                <a:spcPts val="0"/>
              </a:spcAft>
              <a:buClr>
                <a:srgbClr val="666666"/>
              </a:buClr>
              <a:buSzPct val="100000"/>
              <a:buFont typeface="Arial"/>
              <a:buChar char="◼"/>
            </a:pPr>
            <a:r>
              <a:rPr lang="en-US" sz="2150" b="1">
                <a:solidFill>
                  <a:srgbClr val="666666"/>
                </a:solidFill>
                <a:highlight>
                  <a:srgbClr val="F2F6FF"/>
                </a:highlight>
                <a:latin typeface="Arial"/>
                <a:ea typeface="Arial"/>
                <a:cs typeface="Arial"/>
                <a:sym typeface="Arial"/>
              </a:rPr>
              <a:t>Key: thinking</a:t>
            </a:r>
            <a:endParaRPr sz="2150" b="1">
              <a:solidFill>
                <a:srgbClr val="666666"/>
              </a:solidFill>
              <a:highlight>
                <a:srgbClr val="F2F6FF"/>
              </a:highlight>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5"/>
          <p:cNvSpPr txBox="1">
            <a:spLocks noGrp="1"/>
          </p:cNvSpPr>
          <p:nvPr>
            <p:ph type="title"/>
          </p:nvPr>
        </p:nvSpPr>
        <p:spPr>
          <a:xfrm>
            <a:off x="581192" y="702156"/>
            <a:ext cx="11029616" cy="551878"/>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3F3F3F"/>
              </a:buClr>
              <a:buSzPts val="2800"/>
              <a:buFont typeface="Franklin Gothic"/>
              <a:buNone/>
            </a:pPr>
            <a:r>
              <a:rPr lang="en-US"/>
              <a:t>AT A GLANCE</a:t>
            </a:r>
            <a:endParaRPr/>
          </a:p>
        </p:txBody>
      </p:sp>
      <p:sp>
        <p:nvSpPr>
          <p:cNvPr id="112" name="Google Shape;112;p15"/>
          <p:cNvSpPr txBox="1">
            <a:spLocks noGrp="1"/>
          </p:cNvSpPr>
          <p:nvPr>
            <p:ph type="body" idx="1"/>
          </p:nvPr>
        </p:nvSpPr>
        <p:spPr>
          <a:xfrm>
            <a:off x="581192" y="1254035"/>
            <a:ext cx="11029615" cy="5512526"/>
          </a:xfrm>
          <a:prstGeom prst="rect">
            <a:avLst/>
          </a:prstGeom>
          <a:noFill/>
          <a:ln>
            <a:noFill/>
          </a:ln>
        </p:spPr>
        <p:txBody>
          <a:bodyPr spcFirstLastPara="1" wrap="square" lIns="91425" tIns="45700" rIns="91425" bIns="45700" anchor="ctr" anchorCtr="0">
            <a:normAutofit/>
          </a:bodyPr>
          <a:lstStyle/>
          <a:p>
            <a:pPr marL="306000" lvl="0" indent="-306000" algn="l" rtl="0">
              <a:lnSpc>
                <a:spcPct val="110000"/>
              </a:lnSpc>
              <a:spcBef>
                <a:spcPts val="0"/>
              </a:spcBef>
              <a:spcAft>
                <a:spcPts val="0"/>
              </a:spcAft>
              <a:buSzPts val="1564"/>
              <a:buChar char="◼"/>
            </a:pPr>
            <a:r>
              <a:rPr lang="en-US"/>
              <a:t>This course is a core component of the Diploma Program. It is designed to make you a better questioner, knower, and citizen of the world. Unlike many of your other classes, TOK is more fluid in its construction as its directions (and deviations) often depend on individual cohort interests and personalities. It is not, however, a directionless class. We do have certain aims and skills that we develop in the process. </a:t>
            </a:r>
            <a:endParaRPr/>
          </a:p>
          <a:p>
            <a:pPr marL="306000" lvl="0" indent="-306000" algn="l" rtl="0">
              <a:lnSpc>
                <a:spcPct val="110000"/>
              </a:lnSpc>
              <a:spcBef>
                <a:spcPts val="940"/>
              </a:spcBef>
              <a:spcAft>
                <a:spcPts val="0"/>
              </a:spcAft>
              <a:buSzPts val="1564"/>
              <a:buChar char="◼"/>
            </a:pPr>
            <a:r>
              <a:rPr lang="en-US"/>
              <a:t>Our Aims include:</a:t>
            </a:r>
            <a:endParaRPr/>
          </a:p>
          <a:p>
            <a:pPr marL="630000" lvl="1" indent="-306000" algn="l" rtl="0">
              <a:lnSpc>
                <a:spcPct val="100000"/>
              </a:lnSpc>
              <a:spcBef>
                <a:spcPts val="880"/>
              </a:spcBef>
              <a:spcAft>
                <a:spcPts val="0"/>
              </a:spcAft>
              <a:buSzPts val="1288"/>
              <a:buChar char="◼"/>
            </a:pPr>
            <a:r>
              <a:rPr lang="en-US"/>
              <a:t>to encourage students to reflect on the central question, “How do we know that?”, &amp; to recognize the value of asking that question</a:t>
            </a:r>
            <a:endParaRPr/>
          </a:p>
          <a:p>
            <a:pPr marL="630000" lvl="1" indent="-306000" algn="l" rtl="0">
              <a:lnSpc>
                <a:spcPct val="100000"/>
              </a:lnSpc>
              <a:spcBef>
                <a:spcPts val="880"/>
              </a:spcBef>
              <a:spcAft>
                <a:spcPts val="0"/>
              </a:spcAft>
              <a:buSzPts val="1288"/>
              <a:buChar char="◼"/>
            </a:pPr>
            <a:r>
              <a:rPr lang="en-US"/>
              <a:t>to expose students to ambiguity, uncertainty &amp; questions with multiple plausible answers</a:t>
            </a:r>
            <a:endParaRPr/>
          </a:p>
          <a:p>
            <a:pPr marL="630000" lvl="1" indent="-306000" algn="l" rtl="0">
              <a:lnSpc>
                <a:spcPct val="100000"/>
              </a:lnSpc>
              <a:spcBef>
                <a:spcPts val="880"/>
              </a:spcBef>
              <a:spcAft>
                <a:spcPts val="0"/>
              </a:spcAft>
              <a:buSzPts val="1288"/>
              <a:buChar char="◼"/>
            </a:pPr>
            <a:r>
              <a:rPr lang="en-US"/>
              <a:t>to equip students to effectively navigate &amp; make sense of the world, &amp; help prepare them to encounter novel and complex situations</a:t>
            </a:r>
            <a:endParaRPr/>
          </a:p>
          <a:p>
            <a:pPr marL="630000" lvl="1" indent="-306000" algn="l" rtl="0">
              <a:lnSpc>
                <a:spcPct val="100000"/>
              </a:lnSpc>
              <a:spcBef>
                <a:spcPts val="880"/>
              </a:spcBef>
              <a:spcAft>
                <a:spcPts val="0"/>
              </a:spcAft>
              <a:buSzPts val="1288"/>
              <a:buChar char="◼"/>
            </a:pPr>
            <a:r>
              <a:rPr lang="en-US"/>
              <a:t>to encourage students to be more aware of their own perspectives &amp; to reflect critically on their own beliefs and assumptions</a:t>
            </a:r>
            <a:endParaRPr/>
          </a:p>
          <a:p>
            <a:pPr marL="630000" lvl="1" indent="-306000" algn="l" rtl="0">
              <a:lnSpc>
                <a:spcPct val="100000"/>
              </a:lnSpc>
              <a:spcBef>
                <a:spcPts val="880"/>
              </a:spcBef>
              <a:spcAft>
                <a:spcPts val="0"/>
              </a:spcAft>
              <a:buSzPts val="1288"/>
              <a:buChar char="◼"/>
            </a:pPr>
            <a:r>
              <a:rPr lang="en-US"/>
              <a:t>to engage students with multiple perspectives, foster open-mindedness &amp; develop intercultural understanding</a:t>
            </a:r>
            <a:endParaRPr/>
          </a:p>
          <a:p>
            <a:pPr marL="630000" lvl="1" indent="-306000" algn="l" rtl="0">
              <a:lnSpc>
                <a:spcPct val="100000"/>
              </a:lnSpc>
              <a:spcBef>
                <a:spcPts val="880"/>
              </a:spcBef>
              <a:spcAft>
                <a:spcPts val="0"/>
              </a:spcAft>
              <a:buSzPts val="1288"/>
              <a:buChar char="◼"/>
            </a:pPr>
            <a:r>
              <a:rPr lang="en-US"/>
              <a:t>to encourage students to make connections between academic disciplines by exploring underlying concepts &amp; by identifying similarities and differences in the methods of inquiry used indifferent areas of knowledge</a:t>
            </a:r>
            <a:endParaRPr/>
          </a:p>
          <a:p>
            <a:pPr marL="630000" lvl="1" indent="-306000" algn="l" rtl="0">
              <a:lnSpc>
                <a:spcPct val="100000"/>
              </a:lnSpc>
              <a:spcBef>
                <a:spcPts val="880"/>
              </a:spcBef>
              <a:spcAft>
                <a:spcPts val="0"/>
              </a:spcAft>
              <a:buSzPts val="1288"/>
              <a:buChar char="◼"/>
            </a:pPr>
            <a:r>
              <a:rPr lang="en-US"/>
              <a:t>to prompt students to consider the importance of values, responsibilities &amp; ethical concerns relating to the production, acquisition, application &amp; communication of knowledge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6"/>
          <p:cNvSpPr txBox="1">
            <a:spLocks noGrp="1"/>
          </p:cNvSpPr>
          <p:nvPr>
            <p:ph type="title"/>
          </p:nvPr>
        </p:nvSpPr>
        <p:spPr>
          <a:xfrm>
            <a:off x="581192" y="702156"/>
            <a:ext cx="11029616" cy="630255"/>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3F3F3F"/>
              </a:buClr>
              <a:buSzPts val="2800"/>
              <a:buFont typeface="Franklin Gothic"/>
              <a:buNone/>
            </a:pPr>
            <a:r>
              <a:rPr lang="en-US"/>
              <a:t>THEMES</a:t>
            </a:r>
            <a:endParaRPr/>
          </a:p>
        </p:txBody>
      </p:sp>
      <p:sp>
        <p:nvSpPr>
          <p:cNvPr id="118" name="Google Shape;118;p16"/>
          <p:cNvSpPr txBox="1">
            <a:spLocks noGrp="1"/>
          </p:cNvSpPr>
          <p:nvPr>
            <p:ph type="body" idx="1"/>
          </p:nvPr>
        </p:nvSpPr>
        <p:spPr>
          <a:xfrm>
            <a:off x="581192" y="1423851"/>
            <a:ext cx="11029615" cy="4551499"/>
          </a:xfrm>
          <a:prstGeom prst="rect">
            <a:avLst/>
          </a:prstGeom>
          <a:noFill/>
          <a:ln>
            <a:noFill/>
          </a:ln>
        </p:spPr>
        <p:txBody>
          <a:bodyPr spcFirstLastPara="1" wrap="square" lIns="91425" tIns="45700" rIns="91425" bIns="45700" anchor="ctr" anchorCtr="0">
            <a:normAutofit/>
          </a:bodyPr>
          <a:lstStyle/>
          <a:p>
            <a:pPr marL="306000" lvl="0" indent="-363150" algn="l" rtl="0">
              <a:lnSpc>
                <a:spcPct val="110000"/>
              </a:lnSpc>
              <a:spcBef>
                <a:spcPts val="0"/>
              </a:spcBef>
              <a:spcAft>
                <a:spcPts val="0"/>
              </a:spcAft>
              <a:buSzPts val="2464"/>
              <a:buChar char="◼"/>
            </a:pPr>
            <a:r>
              <a:rPr lang="en-US" sz="2600"/>
              <a:t>Themes: Most of our learning will be housed in one or more of the following themes. These themes allow for us to apply knowledge to the real world</a:t>
            </a:r>
            <a:endParaRPr sz="2600"/>
          </a:p>
          <a:p>
            <a:pPr marL="630000" lvl="1" indent="-363150" algn="l" rtl="0">
              <a:lnSpc>
                <a:spcPct val="100000"/>
              </a:lnSpc>
              <a:spcBef>
                <a:spcPts val="880"/>
              </a:spcBef>
              <a:spcAft>
                <a:spcPts val="0"/>
              </a:spcAft>
              <a:buSzPts val="2188"/>
              <a:buChar char="◼"/>
            </a:pPr>
            <a:r>
              <a:rPr lang="en-US" sz="2300"/>
              <a:t>Core Theme: Knowledge and the Knower</a:t>
            </a:r>
            <a:endParaRPr sz="2300"/>
          </a:p>
          <a:p>
            <a:pPr marL="630000" lvl="1" indent="-363150" algn="l" rtl="0">
              <a:lnSpc>
                <a:spcPct val="100000"/>
              </a:lnSpc>
              <a:spcBef>
                <a:spcPts val="880"/>
              </a:spcBef>
              <a:spcAft>
                <a:spcPts val="0"/>
              </a:spcAft>
              <a:buSzPts val="2188"/>
              <a:buChar char="◼"/>
            </a:pPr>
            <a:r>
              <a:rPr lang="en-US" sz="2300"/>
              <a:t>Knowledge and Language</a:t>
            </a:r>
            <a:endParaRPr sz="2300"/>
          </a:p>
          <a:p>
            <a:pPr marL="630000" lvl="1" indent="-363150" algn="l" rtl="0">
              <a:lnSpc>
                <a:spcPct val="100000"/>
              </a:lnSpc>
              <a:spcBef>
                <a:spcPts val="880"/>
              </a:spcBef>
              <a:spcAft>
                <a:spcPts val="0"/>
              </a:spcAft>
              <a:buSzPts val="2188"/>
              <a:buChar char="◼"/>
            </a:pPr>
            <a:r>
              <a:rPr lang="en-US" sz="2300"/>
              <a:t>Knowledge and Politics</a:t>
            </a:r>
            <a:endParaRPr sz="2300"/>
          </a:p>
          <a:p>
            <a:pPr marL="630000" lvl="1" indent="-363150" algn="l" rtl="0">
              <a:lnSpc>
                <a:spcPct val="100000"/>
              </a:lnSpc>
              <a:spcBef>
                <a:spcPts val="880"/>
              </a:spcBef>
              <a:spcAft>
                <a:spcPts val="0"/>
              </a:spcAft>
              <a:buSzPts val="2188"/>
              <a:buChar char="◼"/>
            </a:pPr>
            <a:r>
              <a:rPr lang="en-US" sz="2300"/>
              <a:t>Knowledge and Technology</a:t>
            </a:r>
            <a:endParaRPr sz="2300"/>
          </a:p>
          <a:p>
            <a:pPr marL="630000" lvl="1" indent="-363150" algn="l" rtl="0">
              <a:lnSpc>
                <a:spcPct val="100000"/>
              </a:lnSpc>
              <a:spcBef>
                <a:spcPts val="880"/>
              </a:spcBef>
              <a:spcAft>
                <a:spcPts val="0"/>
              </a:spcAft>
              <a:buSzPts val="2188"/>
              <a:buChar char="◼"/>
            </a:pPr>
            <a:r>
              <a:rPr lang="en-US" sz="2300"/>
              <a:t>Knowledge and Religion</a:t>
            </a:r>
            <a:endParaRPr sz="2300"/>
          </a:p>
          <a:p>
            <a:pPr marL="630000" lvl="1" indent="-363150" algn="l" rtl="0">
              <a:lnSpc>
                <a:spcPct val="100000"/>
              </a:lnSpc>
              <a:spcBef>
                <a:spcPts val="880"/>
              </a:spcBef>
              <a:spcAft>
                <a:spcPts val="0"/>
              </a:spcAft>
              <a:buSzPts val="2188"/>
              <a:buChar char="◼"/>
            </a:pPr>
            <a:r>
              <a:rPr lang="en-US" sz="2300"/>
              <a:t>Knowledge and Indigenous Societies</a:t>
            </a:r>
            <a:endParaRPr sz="23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7"/>
          <p:cNvSpPr txBox="1">
            <a:spLocks noGrp="1"/>
          </p:cNvSpPr>
          <p:nvPr>
            <p:ph type="title"/>
          </p:nvPr>
        </p:nvSpPr>
        <p:spPr>
          <a:xfrm>
            <a:off x="581192" y="702156"/>
            <a:ext cx="11029616" cy="630255"/>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3F3F3F"/>
              </a:buClr>
              <a:buSzPts val="2800"/>
              <a:buFont typeface="Franklin Gothic"/>
              <a:buNone/>
            </a:pPr>
            <a:r>
              <a:rPr lang="en-US"/>
              <a:t>AREAS OF KNOWLEDGE</a:t>
            </a:r>
            <a:endParaRPr/>
          </a:p>
        </p:txBody>
      </p:sp>
      <p:sp>
        <p:nvSpPr>
          <p:cNvPr id="124" name="Google Shape;124;p17"/>
          <p:cNvSpPr txBox="1">
            <a:spLocks noGrp="1"/>
          </p:cNvSpPr>
          <p:nvPr>
            <p:ph type="body" idx="1"/>
          </p:nvPr>
        </p:nvSpPr>
        <p:spPr>
          <a:xfrm>
            <a:off x="581192" y="1423851"/>
            <a:ext cx="11029615" cy="4551499"/>
          </a:xfrm>
          <a:prstGeom prst="rect">
            <a:avLst/>
          </a:prstGeom>
          <a:noFill/>
          <a:ln>
            <a:noFill/>
          </a:ln>
        </p:spPr>
        <p:txBody>
          <a:bodyPr spcFirstLastPara="1" wrap="square" lIns="91425" tIns="45700" rIns="91425" bIns="45700" anchor="ctr" anchorCtr="0">
            <a:normAutofit/>
          </a:bodyPr>
          <a:lstStyle/>
          <a:p>
            <a:pPr marL="306000" lvl="0" indent="-344100" algn="l" rtl="0">
              <a:lnSpc>
                <a:spcPct val="110000"/>
              </a:lnSpc>
              <a:spcBef>
                <a:spcPts val="0"/>
              </a:spcBef>
              <a:spcAft>
                <a:spcPts val="0"/>
              </a:spcAft>
              <a:buSzPts val="2164"/>
              <a:buChar char="◼"/>
            </a:pPr>
            <a:r>
              <a:rPr lang="en-US" sz="2300"/>
              <a:t>Areas of Knowledge (AOKS): These are also a method of organizing knowledge. Within each AOK, we will investigate the Scope, Perspectives, Methods, Tools, and Ethics so that we understand the breadth and depth of each.</a:t>
            </a:r>
            <a:endParaRPr sz="2300"/>
          </a:p>
          <a:p>
            <a:pPr marL="630000" lvl="1" indent="-344100" algn="l" rtl="0">
              <a:lnSpc>
                <a:spcPct val="100000"/>
              </a:lnSpc>
              <a:spcBef>
                <a:spcPts val="880"/>
              </a:spcBef>
              <a:spcAft>
                <a:spcPts val="0"/>
              </a:spcAft>
              <a:buSzPts val="1888"/>
              <a:buChar char="◼"/>
            </a:pPr>
            <a:r>
              <a:rPr lang="en-US" sz="2000"/>
              <a:t>The Arts</a:t>
            </a:r>
            <a:endParaRPr sz="2000"/>
          </a:p>
          <a:p>
            <a:pPr marL="630000" lvl="1" indent="-344100" algn="l" rtl="0">
              <a:lnSpc>
                <a:spcPct val="100000"/>
              </a:lnSpc>
              <a:spcBef>
                <a:spcPts val="880"/>
              </a:spcBef>
              <a:spcAft>
                <a:spcPts val="0"/>
              </a:spcAft>
              <a:buSzPts val="1888"/>
              <a:buChar char="◼"/>
            </a:pPr>
            <a:r>
              <a:rPr lang="en-US" sz="2000"/>
              <a:t>History</a:t>
            </a:r>
            <a:endParaRPr sz="2000"/>
          </a:p>
          <a:p>
            <a:pPr marL="630000" lvl="1" indent="-344100" algn="l" rtl="0">
              <a:lnSpc>
                <a:spcPct val="100000"/>
              </a:lnSpc>
              <a:spcBef>
                <a:spcPts val="880"/>
              </a:spcBef>
              <a:spcAft>
                <a:spcPts val="0"/>
              </a:spcAft>
              <a:buSzPts val="1888"/>
              <a:buChar char="◼"/>
            </a:pPr>
            <a:r>
              <a:rPr lang="en-US" sz="2000"/>
              <a:t>The Human Sciences</a:t>
            </a:r>
            <a:endParaRPr sz="2000"/>
          </a:p>
          <a:p>
            <a:pPr marL="630000" lvl="1" indent="-344100" algn="l" rtl="0">
              <a:lnSpc>
                <a:spcPct val="100000"/>
              </a:lnSpc>
              <a:spcBef>
                <a:spcPts val="880"/>
              </a:spcBef>
              <a:spcAft>
                <a:spcPts val="0"/>
              </a:spcAft>
              <a:buSzPts val="1888"/>
              <a:buChar char="◼"/>
            </a:pPr>
            <a:r>
              <a:rPr lang="en-US" sz="2000"/>
              <a:t>Mathematics</a:t>
            </a:r>
            <a:endParaRPr sz="2000"/>
          </a:p>
          <a:p>
            <a:pPr marL="630000" lvl="1" indent="-344100" algn="l" rtl="0">
              <a:lnSpc>
                <a:spcPct val="100000"/>
              </a:lnSpc>
              <a:spcBef>
                <a:spcPts val="880"/>
              </a:spcBef>
              <a:spcAft>
                <a:spcPts val="0"/>
              </a:spcAft>
              <a:buSzPts val="1888"/>
              <a:buChar char="◼"/>
            </a:pPr>
            <a:r>
              <a:rPr lang="en-US" sz="2000"/>
              <a:t>The Natural Sciences</a:t>
            </a:r>
            <a:endParaRPr sz="2000"/>
          </a:p>
          <a:p>
            <a:pPr marL="630000" lvl="1" indent="-224212" algn="l" rtl="0">
              <a:lnSpc>
                <a:spcPct val="100000"/>
              </a:lnSpc>
              <a:spcBef>
                <a:spcPts val="880"/>
              </a:spcBef>
              <a:spcAft>
                <a:spcPts val="0"/>
              </a:spcAft>
              <a:buSzPts val="1288"/>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8"/>
          <p:cNvSpPr txBox="1">
            <a:spLocks noGrp="1"/>
          </p:cNvSpPr>
          <p:nvPr>
            <p:ph type="title"/>
          </p:nvPr>
        </p:nvSpPr>
        <p:spPr>
          <a:xfrm>
            <a:off x="581192" y="702156"/>
            <a:ext cx="11029616" cy="630255"/>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3F3F3F"/>
              </a:buClr>
              <a:buSzPts val="2800"/>
              <a:buFont typeface="Franklin Gothic"/>
              <a:buNone/>
            </a:pPr>
            <a:r>
              <a:rPr lang="en-US"/>
              <a:t>CONCEPTS</a:t>
            </a:r>
            <a:endParaRPr/>
          </a:p>
        </p:txBody>
      </p:sp>
      <p:sp>
        <p:nvSpPr>
          <p:cNvPr id="130" name="Google Shape;130;p18"/>
          <p:cNvSpPr txBox="1">
            <a:spLocks noGrp="1"/>
          </p:cNvSpPr>
          <p:nvPr>
            <p:ph type="body" idx="1"/>
          </p:nvPr>
        </p:nvSpPr>
        <p:spPr>
          <a:xfrm>
            <a:off x="581192" y="1423851"/>
            <a:ext cx="11029615" cy="5120640"/>
          </a:xfrm>
          <a:prstGeom prst="rect">
            <a:avLst/>
          </a:prstGeom>
          <a:noFill/>
          <a:ln>
            <a:noFill/>
          </a:ln>
        </p:spPr>
        <p:txBody>
          <a:bodyPr spcFirstLastPara="1" wrap="square" lIns="91425" tIns="45700" rIns="91425" bIns="45700" anchor="ctr" anchorCtr="0">
            <a:normAutofit/>
          </a:bodyPr>
          <a:lstStyle/>
          <a:p>
            <a:pPr marL="630000" lvl="1" indent="-306000" algn="l" rtl="0">
              <a:lnSpc>
                <a:spcPct val="100000"/>
              </a:lnSpc>
              <a:spcBef>
                <a:spcPts val="0"/>
              </a:spcBef>
              <a:spcAft>
                <a:spcPts val="0"/>
              </a:spcAft>
              <a:buSzPts val="1472"/>
              <a:buChar char="◼"/>
            </a:pPr>
            <a:r>
              <a:rPr lang="en-US" sz="1600"/>
              <a:t>The Course is focused on many concepts and their relationship with knowledge, but we will focus on 12 central ones and use them to guide the course curriculum:</a:t>
            </a:r>
            <a:endParaRPr/>
          </a:p>
          <a:p>
            <a:pPr marL="900000" lvl="2" indent="-270000" algn="l" rtl="0">
              <a:lnSpc>
                <a:spcPct val="100000"/>
              </a:lnSpc>
              <a:spcBef>
                <a:spcPts val="920"/>
              </a:spcBef>
              <a:spcAft>
                <a:spcPts val="0"/>
              </a:spcAft>
              <a:buSzPts val="1472"/>
              <a:buChar char="◼"/>
            </a:pPr>
            <a:r>
              <a:rPr lang="en-US" sz="1600"/>
              <a:t>Evidence</a:t>
            </a:r>
            <a:endParaRPr/>
          </a:p>
          <a:p>
            <a:pPr marL="900000" lvl="2" indent="-270000" algn="l" rtl="0">
              <a:lnSpc>
                <a:spcPct val="100000"/>
              </a:lnSpc>
              <a:spcBef>
                <a:spcPts val="920"/>
              </a:spcBef>
              <a:spcAft>
                <a:spcPts val="0"/>
              </a:spcAft>
              <a:buSzPts val="1472"/>
              <a:buChar char="◼"/>
            </a:pPr>
            <a:r>
              <a:rPr lang="en-US" sz="1600"/>
              <a:t>Certainty</a:t>
            </a:r>
            <a:endParaRPr/>
          </a:p>
          <a:p>
            <a:pPr marL="900000" lvl="2" indent="-270000" algn="l" rtl="0">
              <a:lnSpc>
                <a:spcPct val="100000"/>
              </a:lnSpc>
              <a:spcBef>
                <a:spcPts val="920"/>
              </a:spcBef>
              <a:spcAft>
                <a:spcPts val="0"/>
              </a:spcAft>
              <a:buSzPts val="1472"/>
              <a:buChar char="◼"/>
            </a:pPr>
            <a:r>
              <a:rPr lang="en-US" sz="1600"/>
              <a:t>Truth</a:t>
            </a:r>
            <a:endParaRPr/>
          </a:p>
          <a:p>
            <a:pPr marL="900000" lvl="2" indent="-270000" algn="l" rtl="0">
              <a:lnSpc>
                <a:spcPct val="100000"/>
              </a:lnSpc>
              <a:spcBef>
                <a:spcPts val="920"/>
              </a:spcBef>
              <a:spcAft>
                <a:spcPts val="0"/>
              </a:spcAft>
              <a:buSzPts val="1472"/>
              <a:buChar char="◼"/>
            </a:pPr>
            <a:r>
              <a:rPr lang="en-US" sz="1600"/>
              <a:t>Interpretation</a:t>
            </a:r>
            <a:endParaRPr/>
          </a:p>
          <a:p>
            <a:pPr marL="900000" lvl="2" indent="-270000" algn="l" rtl="0">
              <a:lnSpc>
                <a:spcPct val="100000"/>
              </a:lnSpc>
              <a:spcBef>
                <a:spcPts val="920"/>
              </a:spcBef>
              <a:spcAft>
                <a:spcPts val="0"/>
              </a:spcAft>
              <a:buSzPts val="1472"/>
              <a:buChar char="◼"/>
            </a:pPr>
            <a:r>
              <a:rPr lang="en-US" sz="1600"/>
              <a:t>Power</a:t>
            </a:r>
            <a:endParaRPr/>
          </a:p>
          <a:p>
            <a:pPr marL="900000" lvl="2" indent="-270000" algn="l" rtl="0">
              <a:lnSpc>
                <a:spcPct val="100000"/>
              </a:lnSpc>
              <a:spcBef>
                <a:spcPts val="920"/>
              </a:spcBef>
              <a:spcAft>
                <a:spcPts val="0"/>
              </a:spcAft>
              <a:buSzPts val="1472"/>
              <a:buChar char="◼"/>
            </a:pPr>
            <a:r>
              <a:rPr lang="en-US" sz="1600"/>
              <a:t>Justification</a:t>
            </a:r>
            <a:endParaRPr/>
          </a:p>
          <a:p>
            <a:pPr marL="900000" lvl="2" indent="-270000" algn="l" rtl="0">
              <a:lnSpc>
                <a:spcPct val="100000"/>
              </a:lnSpc>
              <a:spcBef>
                <a:spcPts val="920"/>
              </a:spcBef>
              <a:spcAft>
                <a:spcPts val="0"/>
              </a:spcAft>
              <a:buSzPts val="1472"/>
              <a:buChar char="◼"/>
            </a:pPr>
            <a:r>
              <a:rPr lang="en-US" sz="1600"/>
              <a:t>Explanation</a:t>
            </a:r>
            <a:endParaRPr/>
          </a:p>
          <a:p>
            <a:pPr marL="900000" lvl="2" indent="-270000" algn="l" rtl="0">
              <a:lnSpc>
                <a:spcPct val="100000"/>
              </a:lnSpc>
              <a:spcBef>
                <a:spcPts val="920"/>
              </a:spcBef>
              <a:spcAft>
                <a:spcPts val="0"/>
              </a:spcAft>
              <a:buSzPts val="1472"/>
              <a:buChar char="◼"/>
            </a:pPr>
            <a:r>
              <a:rPr lang="en-US" sz="1600"/>
              <a:t>Objectivity</a:t>
            </a:r>
            <a:endParaRPr/>
          </a:p>
          <a:p>
            <a:pPr marL="900000" lvl="2" indent="-270000" algn="l" rtl="0">
              <a:lnSpc>
                <a:spcPct val="100000"/>
              </a:lnSpc>
              <a:spcBef>
                <a:spcPts val="920"/>
              </a:spcBef>
              <a:spcAft>
                <a:spcPts val="0"/>
              </a:spcAft>
              <a:buSzPts val="1472"/>
              <a:buChar char="◼"/>
            </a:pPr>
            <a:r>
              <a:rPr lang="en-US" sz="1600"/>
              <a:t>Perspective</a:t>
            </a:r>
            <a:endParaRPr/>
          </a:p>
          <a:p>
            <a:pPr marL="900000" lvl="2" indent="-270000" algn="l" rtl="0">
              <a:lnSpc>
                <a:spcPct val="100000"/>
              </a:lnSpc>
              <a:spcBef>
                <a:spcPts val="920"/>
              </a:spcBef>
              <a:spcAft>
                <a:spcPts val="0"/>
              </a:spcAft>
              <a:buSzPts val="1472"/>
              <a:buChar char="◼"/>
            </a:pPr>
            <a:r>
              <a:rPr lang="en-US" sz="1600"/>
              <a:t>Culture</a:t>
            </a:r>
            <a:endParaRPr/>
          </a:p>
          <a:p>
            <a:pPr marL="900000" lvl="2" indent="-270000" algn="l" rtl="0">
              <a:lnSpc>
                <a:spcPct val="100000"/>
              </a:lnSpc>
              <a:spcBef>
                <a:spcPts val="920"/>
              </a:spcBef>
              <a:spcAft>
                <a:spcPts val="0"/>
              </a:spcAft>
              <a:buSzPts val="1472"/>
              <a:buChar char="◼"/>
            </a:pPr>
            <a:r>
              <a:rPr lang="en-US" sz="1600"/>
              <a:t>Values </a:t>
            </a:r>
            <a:endParaRPr/>
          </a:p>
          <a:p>
            <a:pPr marL="900000" lvl="2" indent="-270000" algn="l" rtl="0">
              <a:lnSpc>
                <a:spcPct val="100000"/>
              </a:lnSpc>
              <a:spcBef>
                <a:spcPts val="920"/>
              </a:spcBef>
              <a:spcAft>
                <a:spcPts val="0"/>
              </a:spcAft>
              <a:buSzPts val="1472"/>
              <a:buChar char="◼"/>
            </a:pPr>
            <a:r>
              <a:rPr lang="en-US" sz="1600"/>
              <a:t>Responsibility</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9"/>
          <p:cNvSpPr txBox="1">
            <a:spLocks noGrp="1"/>
          </p:cNvSpPr>
          <p:nvPr>
            <p:ph type="title"/>
          </p:nvPr>
        </p:nvSpPr>
        <p:spPr>
          <a:xfrm>
            <a:off x="581192" y="702156"/>
            <a:ext cx="11029616" cy="551878"/>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3F3F3F"/>
              </a:buClr>
              <a:buSzPts val="2800"/>
              <a:buFont typeface="Franklin Gothic"/>
              <a:buNone/>
            </a:pPr>
            <a:r>
              <a:rPr lang="en-US"/>
              <a:t>OUR ASSESSMENTS</a:t>
            </a:r>
            <a:endParaRPr/>
          </a:p>
        </p:txBody>
      </p:sp>
      <p:sp>
        <p:nvSpPr>
          <p:cNvPr id="136" name="Google Shape;136;p19"/>
          <p:cNvSpPr txBox="1">
            <a:spLocks noGrp="1"/>
          </p:cNvSpPr>
          <p:nvPr>
            <p:ph type="body" idx="1"/>
          </p:nvPr>
        </p:nvSpPr>
        <p:spPr>
          <a:xfrm>
            <a:off x="581192" y="1254035"/>
            <a:ext cx="11029615" cy="5512526"/>
          </a:xfrm>
          <a:prstGeom prst="rect">
            <a:avLst/>
          </a:prstGeom>
          <a:noFill/>
          <a:ln>
            <a:noFill/>
          </a:ln>
        </p:spPr>
        <p:txBody>
          <a:bodyPr spcFirstLastPara="1" wrap="square" lIns="91425" tIns="45700" rIns="91425" bIns="45700" anchor="ctr" anchorCtr="0">
            <a:normAutofit/>
          </a:bodyPr>
          <a:lstStyle/>
          <a:p>
            <a:pPr marL="306000" lvl="0" indent="-306000" algn="l" rtl="0">
              <a:lnSpc>
                <a:spcPct val="110000"/>
              </a:lnSpc>
              <a:spcBef>
                <a:spcPts val="0"/>
              </a:spcBef>
              <a:spcAft>
                <a:spcPts val="0"/>
              </a:spcAft>
              <a:buSzPts val="1564"/>
              <a:buChar char="◼"/>
            </a:pPr>
            <a:r>
              <a:rPr lang="en-US"/>
              <a:t>We have specific assessment aims as well:</a:t>
            </a:r>
            <a:endParaRPr/>
          </a:p>
          <a:p>
            <a:pPr marL="630000" lvl="1" indent="-306000" algn="l" rtl="0">
              <a:lnSpc>
                <a:spcPct val="100000"/>
              </a:lnSpc>
              <a:spcBef>
                <a:spcPts val="900"/>
              </a:spcBef>
              <a:spcAft>
                <a:spcPts val="0"/>
              </a:spcAft>
              <a:buSzPts val="1380"/>
              <a:buChar char="◼"/>
            </a:pPr>
            <a:r>
              <a:rPr lang="en-US" sz="1500"/>
              <a:t>• demonstrate TOK thinking through the critical examination of knowledge questions</a:t>
            </a:r>
            <a:endParaRPr/>
          </a:p>
          <a:p>
            <a:pPr marL="630000" lvl="1" indent="-306000" algn="l" rtl="0">
              <a:lnSpc>
                <a:spcPct val="100000"/>
              </a:lnSpc>
              <a:spcBef>
                <a:spcPts val="900"/>
              </a:spcBef>
              <a:spcAft>
                <a:spcPts val="0"/>
              </a:spcAft>
              <a:buSzPts val="1380"/>
              <a:buChar char="◼"/>
            </a:pPr>
            <a:r>
              <a:rPr lang="en-US" sz="1500"/>
              <a:t>• identify and explore links between knowledge questions and the world around us</a:t>
            </a:r>
            <a:endParaRPr/>
          </a:p>
          <a:p>
            <a:pPr marL="630000" lvl="1" indent="-306000" algn="l" rtl="0">
              <a:lnSpc>
                <a:spcPct val="100000"/>
              </a:lnSpc>
              <a:spcBef>
                <a:spcPts val="900"/>
              </a:spcBef>
              <a:spcAft>
                <a:spcPts val="0"/>
              </a:spcAft>
              <a:buSzPts val="1380"/>
              <a:buChar char="◼"/>
            </a:pPr>
            <a:r>
              <a:rPr lang="en-US" sz="1500"/>
              <a:t>• identify and explore links between knowledge questions and areas of knowledge</a:t>
            </a:r>
            <a:endParaRPr/>
          </a:p>
          <a:p>
            <a:pPr marL="630000" lvl="1" indent="-306000" algn="l" rtl="0">
              <a:lnSpc>
                <a:spcPct val="100000"/>
              </a:lnSpc>
              <a:spcBef>
                <a:spcPts val="900"/>
              </a:spcBef>
              <a:spcAft>
                <a:spcPts val="0"/>
              </a:spcAft>
              <a:buSzPts val="1380"/>
              <a:buChar char="◼"/>
            </a:pPr>
            <a:r>
              <a:rPr lang="en-US" sz="1500"/>
              <a:t>• develop relevant, clear and coherent arguments</a:t>
            </a:r>
            <a:endParaRPr/>
          </a:p>
          <a:p>
            <a:pPr marL="630000" lvl="1" indent="-306000" algn="l" rtl="0">
              <a:lnSpc>
                <a:spcPct val="100000"/>
              </a:lnSpc>
              <a:spcBef>
                <a:spcPts val="900"/>
              </a:spcBef>
              <a:spcAft>
                <a:spcPts val="0"/>
              </a:spcAft>
              <a:buSzPts val="1380"/>
              <a:buChar char="◼"/>
            </a:pPr>
            <a:r>
              <a:rPr lang="en-US" sz="1500"/>
              <a:t>• use examples and evidence effectively to support a discussion</a:t>
            </a:r>
            <a:endParaRPr/>
          </a:p>
          <a:p>
            <a:pPr marL="630000" lvl="1" indent="-306000" algn="l" rtl="0">
              <a:lnSpc>
                <a:spcPct val="100000"/>
              </a:lnSpc>
              <a:spcBef>
                <a:spcPts val="900"/>
              </a:spcBef>
              <a:spcAft>
                <a:spcPts val="0"/>
              </a:spcAft>
              <a:buSzPts val="1380"/>
              <a:buChar char="◼"/>
            </a:pPr>
            <a:r>
              <a:rPr lang="en-US" sz="1500"/>
              <a:t>• demonstrate awareness and evaluation of different points of view</a:t>
            </a:r>
            <a:endParaRPr/>
          </a:p>
          <a:p>
            <a:pPr marL="630000" lvl="1" indent="-306000" algn="l" rtl="0">
              <a:lnSpc>
                <a:spcPct val="100000"/>
              </a:lnSpc>
              <a:spcBef>
                <a:spcPts val="900"/>
              </a:spcBef>
              <a:spcAft>
                <a:spcPts val="0"/>
              </a:spcAft>
              <a:buSzPts val="1380"/>
              <a:buChar char="◼"/>
            </a:pPr>
            <a:r>
              <a:rPr lang="en-US" sz="1500"/>
              <a:t>• consider the implications of arguments and conclusions.</a:t>
            </a:r>
            <a:endParaRPr/>
          </a:p>
          <a:p>
            <a:pPr marL="306000" lvl="0" indent="-306000" algn="l" rtl="0">
              <a:lnSpc>
                <a:spcPct val="110000"/>
              </a:lnSpc>
              <a:spcBef>
                <a:spcPts val="960"/>
              </a:spcBef>
              <a:spcAft>
                <a:spcPts val="0"/>
              </a:spcAft>
              <a:buSzPts val="1656"/>
              <a:buChar char="◼"/>
            </a:pPr>
            <a:r>
              <a:rPr lang="en-US" sz="1800"/>
              <a:t>Our IB Assessments</a:t>
            </a:r>
            <a:endParaRPr/>
          </a:p>
          <a:p>
            <a:pPr marL="0" lvl="0" indent="0" algn="l" rtl="0">
              <a:lnSpc>
                <a:spcPct val="110000"/>
              </a:lnSpc>
              <a:spcBef>
                <a:spcPts val="960"/>
              </a:spcBef>
              <a:spcAft>
                <a:spcPts val="0"/>
              </a:spcAft>
              <a:buSzPts val="1656"/>
              <a:buNone/>
            </a:pPr>
            <a:endParaRPr sz="1800"/>
          </a:p>
          <a:p>
            <a:pPr marL="0" lvl="0" indent="0" algn="l" rtl="0">
              <a:lnSpc>
                <a:spcPct val="110000"/>
              </a:lnSpc>
              <a:spcBef>
                <a:spcPts val="960"/>
              </a:spcBef>
              <a:spcAft>
                <a:spcPts val="0"/>
              </a:spcAft>
              <a:buSzPts val="1656"/>
              <a:buNone/>
            </a:pPr>
            <a:endParaRPr sz="1800"/>
          </a:p>
          <a:p>
            <a:pPr marL="0" lvl="0" indent="0" algn="l" rtl="0">
              <a:lnSpc>
                <a:spcPct val="110000"/>
              </a:lnSpc>
              <a:spcBef>
                <a:spcPts val="960"/>
              </a:spcBef>
              <a:spcAft>
                <a:spcPts val="0"/>
              </a:spcAft>
              <a:buSzPts val="1656"/>
              <a:buNone/>
            </a:pPr>
            <a:endParaRPr sz="1800"/>
          </a:p>
          <a:p>
            <a:pPr marL="306000" lvl="0" indent="-206686" algn="l" rtl="0">
              <a:lnSpc>
                <a:spcPct val="110000"/>
              </a:lnSpc>
              <a:spcBef>
                <a:spcPts val="940"/>
              </a:spcBef>
              <a:spcAft>
                <a:spcPts val="0"/>
              </a:spcAft>
              <a:buSzPts val="1564"/>
              <a:buNone/>
            </a:pPr>
            <a:endParaRPr/>
          </a:p>
        </p:txBody>
      </p:sp>
      <p:graphicFrame>
        <p:nvGraphicFramePr>
          <p:cNvPr id="137" name="Google Shape;137;p19"/>
          <p:cNvGraphicFramePr/>
          <p:nvPr/>
        </p:nvGraphicFramePr>
        <p:xfrm>
          <a:off x="841828" y="4873655"/>
          <a:ext cx="3000000" cy="3000000"/>
        </p:xfrm>
        <a:graphic>
          <a:graphicData uri="http://schemas.openxmlformats.org/drawingml/2006/table">
            <a:tbl>
              <a:tblPr firstRow="1" bandRow="1">
                <a:noFill/>
                <a:tableStyleId>{D4D63CB8-B9E5-45E0-843C-A5F3335C93F1}</a:tableStyleId>
              </a:tblPr>
              <a:tblGrid>
                <a:gridCol w="7134425">
                  <a:extLst>
                    <a:ext uri="{9D8B030D-6E8A-4147-A177-3AD203B41FA5}">
                      <a16:colId xmlns:a16="http://schemas.microsoft.com/office/drawing/2014/main" val="20000"/>
                    </a:ext>
                  </a:extLst>
                </a:gridCol>
                <a:gridCol w="3373925">
                  <a:extLst>
                    <a:ext uri="{9D8B030D-6E8A-4147-A177-3AD203B41FA5}">
                      <a16:colId xmlns:a16="http://schemas.microsoft.com/office/drawing/2014/main" val="20001"/>
                    </a:ext>
                  </a:extLst>
                </a:gridCol>
              </a:tblGrid>
              <a:tr h="370850">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Assessment</a:t>
                      </a:r>
                      <a:endParaRPr sz="18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Percentage</a:t>
                      </a:r>
                      <a:endParaRPr sz="1800" u="none" strike="noStrike" cap="none"/>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IA: Exhibition (End of Junior Year)</a:t>
                      </a:r>
                      <a:endParaRPr sz="18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33%</a:t>
                      </a:r>
                      <a:endParaRPr sz="1800" u="none" strike="noStrike" cap="none"/>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EA: TOK Essay (Feb. of Senior Year)</a:t>
                      </a:r>
                      <a:endParaRPr sz="18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67%</a:t>
                      </a:r>
                      <a:endParaRPr sz="1800" u="none" strike="noStrike" cap="none"/>
                    </a:p>
                  </a:txBody>
                  <a:tcPr marL="91450" marR="91450" marT="45725" marB="45725"/>
                </a:tc>
                <a:extLst>
                  <a:ext uri="{0D108BD9-81ED-4DB2-BD59-A6C34878D82A}">
                    <a16:rowId xmlns:a16="http://schemas.microsoft.com/office/drawing/2014/main" val="10002"/>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0"/>
          <p:cNvSpPr txBox="1">
            <a:spLocks noGrp="1"/>
          </p:cNvSpPr>
          <p:nvPr>
            <p:ph type="title"/>
          </p:nvPr>
        </p:nvSpPr>
        <p:spPr>
          <a:xfrm>
            <a:off x="581192" y="702156"/>
            <a:ext cx="11029616" cy="551878"/>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3F3F3F"/>
              </a:buClr>
              <a:buSzPts val="2800"/>
              <a:buFont typeface="Franklin Gothic"/>
              <a:buNone/>
            </a:pPr>
            <a:r>
              <a:rPr lang="en-US"/>
              <a:t>OUR ASSESSMENTS (CONTINUED)</a:t>
            </a:r>
            <a:endParaRPr/>
          </a:p>
        </p:txBody>
      </p:sp>
      <p:sp>
        <p:nvSpPr>
          <p:cNvPr id="143" name="Google Shape;143;p20"/>
          <p:cNvSpPr txBox="1">
            <a:spLocks noGrp="1"/>
          </p:cNvSpPr>
          <p:nvPr>
            <p:ph type="body" idx="1"/>
          </p:nvPr>
        </p:nvSpPr>
        <p:spPr>
          <a:xfrm>
            <a:off x="581192" y="1254035"/>
            <a:ext cx="11029615" cy="5512526"/>
          </a:xfrm>
          <a:prstGeom prst="rect">
            <a:avLst/>
          </a:prstGeom>
          <a:noFill/>
          <a:ln>
            <a:noFill/>
          </a:ln>
        </p:spPr>
        <p:txBody>
          <a:bodyPr spcFirstLastPara="1" wrap="square" lIns="91425" tIns="45700" rIns="91425" bIns="45700" anchor="ctr" anchorCtr="0">
            <a:normAutofit/>
          </a:bodyPr>
          <a:lstStyle/>
          <a:p>
            <a:pPr marL="306000" lvl="0" indent="-306000" algn="l" rtl="0">
              <a:lnSpc>
                <a:spcPct val="110000"/>
              </a:lnSpc>
              <a:spcBef>
                <a:spcPts val="0"/>
              </a:spcBef>
              <a:spcAft>
                <a:spcPts val="0"/>
              </a:spcAft>
              <a:buSzPts val="1840"/>
              <a:buChar char="◼"/>
            </a:pPr>
            <a:r>
              <a:rPr lang="en-US" sz="2000"/>
              <a:t>The Exhibition (Completed Junior Year)</a:t>
            </a:r>
            <a:endParaRPr/>
          </a:p>
          <a:p>
            <a:pPr marL="630000" lvl="1" indent="-306000" algn="l" rtl="0">
              <a:lnSpc>
                <a:spcPct val="100000"/>
              </a:lnSpc>
              <a:spcBef>
                <a:spcPts val="1000"/>
              </a:spcBef>
              <a:spcAft>
                <a:spcPts val="0"/>
              </a:spcAft>
              <a:buSzPts val="1840"/>
              <a:buChar char="◼"/>
            </a:pPr>
            <a:r>
              <a:rPr lang="en-US" sz="2000"/>
              <a:t>For this component, students are required to create an exhibition that explores how TOK manifests in the world around us. This component is internally assessed by the teacher and externally moderated by the IB at the end of the course. Students base their analysis of three objects on a central TOK theme and given knowledge question. </a:t>
            </a:r>
            <a:endParaRPr/>
          </a:p>
          <a:p>
            <a:pPr marL="306000" lvl="0" indent="-306000" algn="l" rtl="0">
              <a:lnSpc>
                <a:spcPct val="110000"/>
              </a:lnSpc>
              <a:spcBef>
                <a:spcPts val="1000"/>
              </a:spcBef>
              <a:spcAft>
                <a:spcPts val="0"/>
              </a:spcAft>
              <a:buSzPts val="1840"/>
              <a:buChar char="◼"/>
            </a:pPr>
            <a:r>
              <a:rPr lang="en-US" sz="2000"/>
              <a:t>The Essay (Completed Senior Year)</a:t>
            </a:r>
            <a:endParaRPr/>
          </a:p>
          <a:p>
            <a:pPr marL="630000" lvl="1" indent="-306000" algn="l" rtl="0">
              <a:lnSpc>
                <a:spcPct val="100000"/>
              </a:lnSpc>
              <a:spcBef>
                <a:spcPts val="1000"/>
              </a:spcBef>
              <a:spcAft>
                <a:spcPts val="0"/>
              </a:spcAft>
              <a:buSzPts val="1840"/>
              <a:buChar char="◼"/>
            </a:pPr>
            <a:r>
              <a:rPr lang="en-US" sz="2000"/>
              <a:t>For this component, students are required to write an essay in response to one of the six prescribed titles that are issued by the IB for each examination session. As an external assessment component, it is marked by IB examiners and graded internally as a summative. Essay titles are not released until the middle of semester one of the senior year. </a:t>
            </a:r>
            <a:endParaRPr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1"/>
          <p:cNvSpPr txBox="1">
            <a:spLocks noGrp="1"/>
          </p:cNvSpPr>
          <p:nvPr>
            <p:ph type="title"/>
          </p:nvPr>
        </p:nvSpPr>
        <p:spPr>
          <a:xfrm>
            <a:off x="581192" y="702156"/>
            <a:ext cx="11029616" cy="669444"/>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3F3F3F"/>
              </a:buClr>
              <a:buSzPts val="2800"/>
              <a:buFont typeface="Franklin Gothic"/>
              <a:buNone/>
            </a:pPr>
            <a:r>
              <a:rPr lang="en-US"/>
              <a:t>WHY DOES TOK MATTER?</a:t>
            </a:r>
            <a:endParaRPr/>
          </a:p>
        </p:txBody>
      </p:sp>
      <p:sp>
        <p:nvSpPr>
          <p:cNvPr id="149" name="Google Shape;149;p21"/>
          <p:cNvSpPr txBox="1">
            <a:spLocks noGrp="1"/>
          </p:cNvSpPr>
          <p:nvPr>
            <p:ph type="body" idx="1"/>
          </p:nvPr>
        </p:nvSpPr>
        <p:spPr>
          <a:xfrm>
            <a:off x="581192" y="1371600"/>
            <a:ext cx="11029615" cy="4603750"/>
          </a:xfrm>
          <a:prstGeom prst="rect">
            <a:avLst/>
          </a:prstGeom>
          <a:noFill/>
          <a:ln>
            <a:noFill/>
          </a:ln>
        </p:spPr>
        <p:txBody>
          <a:bodyPr spcFirstLastPara="1" wrap="square" lIns="91425" tIns="45700" rIns="91425" bIns="45700" anchor="ctr" anchorCtr="0">
            <a:normAutofit/>
          </a:bodyPr>
          <a:lstStyle/>
          <a:p>
            <a:pPr marL="306000" lvl="0" indent="-306000" algn="l" rtl="0">
              <a:lnSpc>
                <a:spcPct val="110000"/>
              </a:lnSpc>
              <a:spcBef>
                <a:spcPts val="0"/>
              </a:spcBef>
              <a:spcAft>
                <a:spcPts val="0"/>
              </a:spcAft>
              <a:buSzPts val="1564"/>
              <a:buChar char="◼"/>
            </a:pPr>
            <a:r>
              <a:rPr lang="en-US"/>
              <a:t>TOK is one of those courses that many students cite as the most impactful in how they think and believe. It should be a course in which you can explore issues and fields of interest. </a:t>
            </a:r>
            <a:endParaRPr/>
          </a:p>
          <a:p>
            <a:pPr marL="306000" lvl="0" indent="-306000" algn="l" rtl="0">
              <a:lnSpc>
                <a:spcPct val="110000"/>
              </a:lnSpc>
              <a:spcBef>
                <a:spcPts val="940"/>
              </a:spcBef>
              <a:spcAft>
                <a:spcPts val="0"/>
              </a:spcAft>
              <a:buSzPts val="1564"/>
              <a:buChar char="◼"/>
            </a:pPr>
            <a:r>
              <a:rPr lang="en-US"/>
              <a:t>As a technical explanation, this course, in conjunction, with the EE is required in order for you to earn the IB Diploma. </a:t>
            </a:r>
            <a:endParaRPr/>
          </a:p>
          <a:p>
            <a:pPr marL="306000" lvl="0" indent="-206686" algn="l" rtl="0">
              <a:lnSpc>
                <a:spcPct val="110000"/>
              </a:lnSpc>
              <a:spcBef>
                <a:spcPts val="940"/>
              </a:spcBef>
              <a:spcAft>
                <a:spcPts val="0"/>
              </a:spcAft>
              <a:buSzPts val="1564"/>
              <a:buNone/>
            </a:pPr>
            <a:endParaRPr/>
          </a:p>
          <a:p>
            <a:pPr marL="306000" lvl="0" indent="-206686" algn="l" rtl="0">
              <a:lnSpc>
                <a:spcPct val="110000"/>
              </a:lnSpc>
              <a:spcBef>
                <a:spcPts val="940"/>
              </a:spcBef>
              <a:spcAft>
                <a:spcPts val="0"/>
              </a:spcAft>
              <a:buSzPts val="1564"/>
              <a:buNone/>
            </a:pPr>
            <a:endParaRPr/>
          </a:p>
          <a:p>
            <a:pPr marL="306000" lvl="0" indent="-206686" algn="l" rtl="0">
              <a:lnSpc>
                <a:spcPct val="110000"/>
              </a:lnSpc>
              <a:spcBef>
                <a:spcPts val="940"/>
              </a:spcBef>
              <a:spcAft>
                <a:spcPts val="0"/>
              </a:spcAft>
              <a:buSzPts val="1564"/>
              <a:buNone/>
            </a:pPr>
            <a:endParaRPr/>
          </a:p>
          <a:p>
            <a:pPr marL="306000" lvl="0" indent="-206686" algn="l" rtl="0">
              <a:lnSpc>
                <a:spcPct val="110000"/>
              </a:lnSpc>
              <a:spcBef>
                <a:spcPts val="940"/>
              </a:spcBef>
              <a:spcAft>
                <a:spcPts val="0"/>
              </a:spcAft>
              <a:buSzPts val="1564"/>
              <a:buNone/>
            </a:pPr>
            <a:endParaRPr/>
          </a:p>
          <a:p>
            <a:pPr marL="0" lvl="0" indent="0" algn="l" rtl="0">
              <a:lnSpc>
                <a:spcPct val="110000"/>
              </a:lnSpc>
              <a:spcBef>
                <a:spcPts val="940"/>
              </a:spcBef>
              <a:spcAft>
                <a:spcPts val="0"/>
              </a:spcAft>
              <a:buSzPts val="1564"/>
              <a:buNone/>
            </a:pPr>
            <a:endParaRPr/>
          </a:p>
          <a:p>
            <a:pPr marL="630000" lvl="1" indent="-224212" algn="l" rtl="0">
              <a:lnSpc>
                <a:spcPct val="100000"/>
              </a:lnSpc>
              <a:spcBef>
                <a:spcPts val="880"/>
              </a:spcBef>
              <a:spcAft>
                <a:spcPts val="0"/>
              </a:spcAft>
              <a:buSzPts val="1288"/>
              <a:buNone/>
            </a:pPr>
            <a:endParaRPr/>
          </a:p>
        </p:txBody>
      </p:sp>
      <p:pic>
        <p:nvPicPr>
          <p:cNvPr id="150" name="Google Shape;150;p21"/>
          <p:cNvPicPr preferRelativeResize="0"/>
          <p:nvPr/>
        </p:nvPicPr>
        <p:blipFill rotWithShape="1">
          <a:blip r:embed="rId3">
            <a:alphaModFix/>
          </a:blip>
          <a:srcRect/>
          <a:stretch/>
        </p:blipFill>
        <p:spPr>
          <a:xfrm>
            <a:off x="2747418" y="3136180"/>
            <a:ext cx="6344331" cy="3303808"/>
          </a:xfrm>
          <a:prstGeom prst="rect">
            <a:avLst/>
          </a:prstGeom>
          <a:noFill/>
          <a:ln>
            <a:noFill/>
          </a:ln>
        </p:spPr>
      </p:pic>
    </p:spTree>
  </p:cSld>
  <p:clrMapOvr>
    <a:masterClrMapping/>
  </p:clrMapOvr>
</p:sld>
</file>

<file path=ppt/theme/theme1.xml><?xml version="1.0" encoding="utf-8"?>
<a:theme xmlns:a="http://schemas.openxmlformats.org/drawingml/2006/main" name="DividendVTI">
  <a:themeElements>
    <a:clrScheme name="Blue II">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1646</Words>
  <Application>Microsoft Office PowerPoint</Application>
  <PresentationFormat>Widescreen</PresentationFormat>
  <Paragraphs>141</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Libre Franklin</vt:lpstr>
      <vt:lpstr>Franklin Gothic</vt:lpstr>
      <vt:lpstr>Arial</vt:lpstr>
      <vt:lpstr>Roboto</vt:lpstr>
      <vt:lpstr>Noto Sans Symbols</vt:lpstr>
      <vt:lpstr>DividendVTI</vt:lpstr>
      <vt:lpstr>THEORY OF KNOWLEDGE Years 1 &amp; 2</vt:lpstr>
      <vt:lpstr>CODES</vt:lpstr>
      <vt:lpstr>AT A GLANCE</vt:lpstr>
      <vt:lpstr>THEMES</vt:lpstr>
      <vt:lpstr>AREAS OF KNOWLEDGE</vt:lpstr>
      <vt:lpstr>CONCEPTS</vt:lpstr>
      <vt:lpstr>OUR ASSESSMENTS</vt:lpstr>
      <vt:lpstr>OUR ASSESSMENTS (CONTINUED)</vt:lpstr>
      <vt:lpstr>WHY DOES TOK MATTER?</vt:lpstr>
      <vt:lpstr>THE EE </vt:lpstr>
      <vt:lpstr>SO WHAT IS THE PLAN FOR THE YEAR? Year 1</vt:lpstr>
      <vt:lpstr>SO WHAT IS THE PLAN FOR THE YEAR? Year 2</vt:lpstr>
      <vt:lpstr>GRADING BREAKDOWN</vt:lpstr>
      <vt:lpstr>ACADEMIC HONESTY</vt:lpstr>
      <vt:lpstr>MY CONTACT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KNOWLEDGE Years 1 &amp; 2</dc:title>
  <dc:creator>Keeler, Jacqueline M.</dc:creator>
  <cp:lastModifiedBy>Keeler, Jacqueline M.</cp:lastModifiedBy>
  <cp:revision>1</cp:revision>
  <dcterms:modified xsi:type="dcterms:W3CDTF">2023-07-22T15:47:43Z</dcterms:modified>
</cp:coreProperties>
</file>